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010" autoAdjust="0"/>
  </p:normalViewPr>
  <p:slideViewPr>
    <p:cSldViewPr snapToGrid="0">
      <p:cViewPr>
        <p:scale>
          <a:sx n="74" d="100"/>
          <a:sy n="74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CC22-CB86-4DC2-8F5C-5A2CD0154E8E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CCA95-4A3B-4BEB-A1D2-F494532EC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4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1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94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46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80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13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35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14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0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0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5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8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3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3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НП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CA95-4A3B-4BEB-A1D2-F494532EC2D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November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C7B3-C8A5-4DD0-B09C-873F759D160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D56F-EE85-415A-A6B2-BA85C6B8F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C7B3-C8A5-4DD0-B09C-873F759D160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D56F-EE85-415A-A6B2-BA85C6B8F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C7B3-C8A5-4DD0-B09C-873F759D160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D56F-EE85-415A-A6B2-BA85C6B8F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C7B3-C8A5-4DD0-B09C-873F759D160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D56F-EE85-415A-A6B2-BA85C6B8F9C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C7B3-C8A5-4DD0-B09C-873F759D160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D56F-EE85-415A-A6B2-BA85C6B8F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C7B3-C8A5-4DD0-B09C-873F759D160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D56F-EE85-415A-A6B2-BA85C6B8F9C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C7B3-C8A5-4DD0-B09C-873F759D160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D56F-EE85-415A-A6B2-BA85C6B8F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C7B3-C8A5-4DD0-B09C-873F759D160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D56F-EE85-415A-A6B2-BA85C6B8F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C7B3-C8A5-4DD0-B09C-873F759D160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D56F-EE85-415A-A6B2-BA85C6B8F9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C7B3-C8A5-4DD0-B09C-873F759D160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D56F-EE85-415A-A6B2-BA85C6B8F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FBC7B3-C8A5-4DD0-B09C-873F759D160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464D56F-EE85-415A-A6B2-BA85C6B8F9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hyperlink" Target="http://isicad.ru/uploads/img/4164_whirlwind-display.jpg" TargetMode="External"/><Relationship Id="rId18" Type="http://schemas.openxmlformats.org/officeDocument/2006/relationships/hyperlink" Target="https://www.socket.by/images/115784_1.jpg" TargetMode="External"/><Relationship Id="rId26" Type="http://schemas.openxmlformats.org/officeDocument/2006/relationships/hyperlink" Target="https://img.alicdn.com/imgextra/i4/6000000006396/O1CN01Bd5qtO1x7Pnnqk9UC_!!6000000006396-0-tbvideo.jpg" TargetMode="External"/><Relationship Id="rId39" Type="http://schemas.openxmlformats.org/officeDocument/2006/relationships/hyperlink" Target="https://www.micromark.com/Web%20Store%20Images/86988_R-1.jpg" TargetMode="External"/><Relationship Id="rId3" Type="http://schemas.openxmlformats.org/officeDocument/2006/relationships/hyperlink" Target="https://wallpapersalley.com/sites/default/files/corsair-desktop-wallpaper-39697-3440220.png" TargetMode="External"/><Relationship Id="rId21" Type="http://schemas.openxmlformats.org/officeDocument/2006/relationships/hyperlink" Target="https://a.allegroimg.com/original/0699ba/0c9311a440b4a56be485dc6df709" TargetMode="External"/><Relationship Id="rId34" Type="http://schemas.openxmlformats.org/officeDocument/2006/relationships/hyperlink" Target="https://yourstudynotes.com/wp-content/uploads/2020/04/Capture-1.png" TargetMode="External"/><Relationship Id="rId42" Type="http://schemas.openxmlformats.org/officeDocument/2006/relationships/hyperlink" Target="https://neon.ua/images/items/big/68709.jpg" TargetMode="External"/><Relationship Id="rId47" Type="http://schemas.openxmlformats.org/officeDocument/2006/relationships/hyperlink" Target="https://greatgamer.ru/images/news/10.2019/13/news_10107.jpg" TargetMode="External"/><Relationship Id="rId50" Type="http://schemas.openxmlformats.org/officeDocument/2006/relationships/hyperlink" Target="https://sovetexpert.ru/wp-content/uploads/2019/02/reader_book_25.jpg" TargetMode="External"/><Relationship Id="rId7" Type="http://schemas.openxmlformats.org/officeDocument/2006/relationships/hyperlink" Target="https://www.technocity.ru/upload/iblock/e81/z0000154785-04.jpg" TargetMode="External"/><Relationship Id="rId12" Type="http://schemas.openxmlformats.org/officeDocument/2006/relationships/hyperlink" Target="http://itd3.mycdn.me/image?id=772631282884&amp;t=20&amp;plc=MOBILE&amp;tkn=*4-zQHbKfnqgE-XwJY7WSgOAVx4w" TargetMode="External"/><Relationship Id="rId17" Type="http://schemas.openxmlformats.org/officeDocument/2006/relationships/hyperlink" Target="https://i-a.d-cd.net/fbaff6es-960.jpg" TargetMode="External"/><Relationship Id="rId25" Type="http://schemas.openxmlformats.org/officeDocument/2006/relationships/hyperlink" Target="https://arsenal-music.ru/wa-data/public/shop/products/30/79/27930/images/19323/19323.750x0.jpg" TargetMode="External"/><Relationship Id="rId33" Type="http://schemas.openxmlformats.org/officeDocument/2006/relationships/hyperlink" Target="https://pacheco.ru/upload/medialibrary/aa2/Printer-HP-Laser-107w-v-De-Pacheco.jpg" TargetMode="External"/><Relationship Id="rId38" Type="http://schemas.openxmlformats.org/officeDocument/2006/relationships/hyperlink" Target="https://m.media-amazon.com/images/I/51VAhboO8pL._AC_UL500_.jpg" TargetMode="External"/><Relationship Id="rId46" Type="http://schemas.openxmlformats.org/officeDocument/2006/relationships/hyperlink" Target="https://eplus.ru/media/images/items/new_71222322_l_1480885639.jpg" TargetMode="External"/><Relationship Id="rId2" Type="http://schemas.openxmlformats.org/officeDocument/2006/relationships/hyperlink" Target="https://www.notebookcheck.net/fileadmin/_processed_/csm_4540s_Touchpad_04_32976c27f9.jpg" TargetMode="External"/><Relationship Id="rId16" Type="http://schemas.openxmlformats.org/officeDocument/2006/relationships/hyperlink" Target="https://www.notebookcheck-ru.com/fileadmin/_migrated/pics/Dell_M301z_14.jpg" TargetMode="External"/><Relationship Id="rId20" Type="http://schemas.openxmlformats.org/officeDocument/2006/relationships/hyperlink" Target="https://i5.walmartimages.com/asr/1b37b591-e05f-4c38-af1d-e1a193c9266f_1.937ad1ade463eed07fa748937108501a.jpeg" TargetMode="External"/><Relationship Id="rId29" Type="http://schemas.openxmlformats.org/officeDocument/2006/relationships/hyperlink" Target="https://www.bigtv.ru/storage/goodsImages/43/43715/clear_43715_1.jpg" TargetMode="External"/><Relationship Id="rId41" Type="http://schemas.openxmlformats.org/officeDocument/2006/relationships/hyperlink" Target="https://www.ttt.ua/uploads/shop/products/additional/76826_5.jpg" TargetMode="External"/><Relationship Id="rId54" Type="http://schemas.openxmlformats.org/officeDocument/2006/relationships/hyperlink" Target="https://tehnobox.com.ua/image/cache/catalog/1/8/U0077318-1024x76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odzone23.ru/image/cache/products/struynie_printeri_printerimfu_143/p135452_6208156_printer_epson_l810_6_cvetniy_struyniy_snpch_a4_37-1200x800.jpg" TargetMode="External"/><Relationship Id="rId11" Type="http://schemas.openxmlformats.org/officeDocument/2006/relationships/hyperlink" Target="https://goodzone23.ru/image/cache/products/monitori_komputeri_i_perefiriya_31/p134111_6291885_monitor_iiyama_xu2290hs_b1_cherniy-1200x800.jpg" TargetMode="External"/><Relationship Id="rId24" Type="http://schemas.openxmlformats.org/officeDocument/2006/relationships/hyperlink" Target="https://www.lexcomp.ru/wa-data/public/shop/products/69/01/80169/images/153053/153053.750x0.jpg" TargetMode="External"/><Relationship Id="rId32" Type="http://schemas.openxmlformats.org/officeDocument/2006/relationships/hyperlink" Target="https://mytehno.ru/image/cache/catalog/product/1214354/1214354_v03_b-750x750.jpg" TargetMode="External"/><Relationship Id="rId37" Type="http://schemas.openxmlformats.org/officeDocument/2006/relationships/hyperlink" Target="https://protvshop.ru/image/cache/data/%D0%BE%D1%82%D0%B4%D1%8B%D1%85/f14cec39af8cebc6901b424042d8c972-600x600.jpg" TargetMode="External"/><Relationship Id="rId40" Type="http://schemas.openxmlformats.org/officeDocument/2006/relationships/hyperlink" Target="https://sushimaster-shop.ru/i/img/static.pleer.ru/i/gp/632/080/norm.jpg" TargetMode="External"/><Relationship Id="rId45" Type="http://schemas.openxmlformats.org/officeDocument/2006/relationships/hyperlink" Target="https://img5.lalafo.com/i/posters/original/63/b7/5f/a4e56f5ce728a8ff312a01f980.jpeg" TargetMode="External"/><Relationship Id="rId53" Type="http://schemas.openxmlformats.org/officeDocument/2006/relationships/hyperlink" Target="https://techmaniacs.gr/wp-content/uploads/2019/11/cafago-2.png" TargetMode="External"/><Relationship Id="rId5" Type="http://schemas.openxmlformats.org/officeDocument/2006/relationships/hyperlink" Target="https://cache3.youla.io/files/images/720_720_out/58/9c/589c331f479e751c51100be7.jpg" TargetMode="External"/><Relationship Id="rId15" Type="http://schemas.openxmlformats.org/officeDocument/2006/relationships/hyperlink" Target="https://www.biodisol.com/wp-content/uploads/2015/02/salva-el-mundo-con-un-click-protege-al-medioambiente.jpg" TargetMode="External"/><Relationship Id="rId23" Type="http://schemas.openxmlformats.org/officeDocument/2006/relationships/hyperlink" Target="https://9to5toys.com/wp-content/uploads/sites/5/2020/01/Wacom-One-Graphic-Drawing-Tablet.jpg?quality=82&amp;strip=all" TargetMode="External"/><Relationship Id="rId28" Type="http://schemas.openxmlformats.org/officeDocument/2006/relationships/hyperlink" Target="https://media.tengrowth.com/img/products/3261/532623/sony-prs-t3vs$2.jpg" TargetMode="External"/><Relationship Id="rId36" Type="http://schemas.openxmlformats.org/officeDocument/2006/relationships/hyperlink" Target="https://123azbuka.ru/upload/iblock/bca/bcac2b21401bc0000cebd236e238f196.jpg" TargetMode="External"/><Relationship Id="rId49" Type="http://schemas.openxmlformats.org/officeDocument/2006/relationships/hyperlink" Target="https://www.petit-os.cz/images/virtuemart/product/0201%20tablet_1.jpg" TargetMode="External"/><Relationship Id="rId10" Type="http://schemas.openxmlformats.org/officeDocument/2006/relationships/hyperlink" Target="https://i.pinimg.com/originals/4f/67/75/4f677541cfa152a2fd3d7f3f17cae484.jpg" TargetMode="External"/><Relationship Id="rId19" Type="http://schemas.openxmlformats.org/officeDocument/2006/relationships/hyperlink" Target="https://cache3.youla.io/files/images/720_720_out/58/df/58dfdf5c2756ba74f1004a42.jpg" TargetMode="External"/><Relationship Id="rId31" Type="http://schemas.openxmlformats.org/officeDocument/2006/relationships/hyperlink" Target="https://www.klarsicht-it.de/media/image/a4/86/12/64876731-CA63-4ACE-9981-81A64A5F0E52.jpg" TargetMode="External"/><Relationship Id="rId44" Type="http://schemas.openxmlformats.org/officeDocument/2006/relationships/hyperlink" Target="https://www.zastavki.com/pictures/originals/2015/_Sony-branded_smartphone_on_the_table_098845_.jpg" TargetMode="External"/><Relationship Id="rId52" Type="http://schemas.openxmlformats.org/officeDocument/2006/relationships/hyperlink" Target="https://www.zeondigital.ru/upload/iblock/10e/ritmix_rdm_115.jpg" TargetMode="External"/><Relationship Id="rId4" Type="http://schemas.openxmlformats.org/officeDocument/2006/relationships/hyperlink" Target="https://cdn.mos.cms.futurecdn.net/fcK4RLi3bsvEpASmhkwjhX-1200-80.jpg" TargetMode="External"/><Relationship Id="rId9" Type="http://schemas.openxmlformats.org/officeDocument/2006/relationships/hyperlink" Target="https://uno.md/storage/images/Product/6215/original/skaner-epson-perfection-v19-3.jpg" TargetMode="External"/><Relationship Id="rId14" Type="http://schemas.openxmlformats.org/officeDocument/2006/relationships/hyperlink" Target="https://otvet.imgsmail.ru/download/3554710_13c9802fc91df5acbbfffe4c1ed837d2_800.jpg" TargetMode="External"/><Relationship Id="rId22" Type="http://schemas.openxmlformats.org/officeDocument/2006/relationships/hyperlink" Target="https://www.ctshop.rs/img/products/2018-11-24/genius-ecam-8000-web-kamera-crna_eZylT_3.jpg" TargetMode="External"/><Relationship Id="rId27" Type="http://schemas.openxmlformats.org/officeDocument/2006/relationships/hyperlink" Target="https://skyey.ru/upload/iblock/ec3/ec3b75c40ff9297ebe1cbaceef7cf14d.png" TargetMode="External"/><Relationship Id="rId30" Type="http://schemas.openxmlformats.org/officeDocument/2006/relationships/hyperlink" Target="https://www.bigmessowires.com/wp-content/uploads/2015/05/525-disk.jpg" TargetMode="External"/><Relationship Id="rId35" Type="http://schemas.openxmlformats.org/officeDocument/2006/relationships/hyperlink" Target="https://assets.metrolatam.com/cl/2016/04/26/gettyimages-76524271-1-1200x800.jpg" TargetMode="External"/><Relationship Id="rId43" Type="http://schemas.openxmlformats.org/officeDocument/2006/relationships/hyperlink" Target="https://main-cdn.goods.ru/big2/hlr-system/1516668415/100023348218b7.jpg" TargetMode="External"/><Relationship Id="rId48" Type="http://schemas.openxmlformats.org/officeDocument/2006/relationships/hyperlink" Target="https://express-china.ru/upload/iblock/4be/4be691f4b37b8450f90e238354ab1a33.jpg" TargetMode="External"/><Relationship Id="rId8" Type="http://schemas.openxmlformats.org/officeDocument/2006/relationships/hyperlink" Target="https://www.aspsys.com/servers/catalog/AS-2113S-WTRT_angle_detailed.jpg" TargetMode="External"/><Relationship Id="rId51" Type="http://schemas.openxmlformats.org/officeDocument/2006/relationships/hyperlink" Target="https://i03.fotocdn.net/s107/8a5f0322bc03149d/public_pin_l/232026482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27238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УСТРОЙСТВА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ВВОДА И ВЫВОДА ИНФОРМАЦИИ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90" y="3350917"/>
            <a:ext cx="4266043" cy="2869801"/>
          </a:xfrm>
          <a:custGeom>
            <a:avLst/>
            <a:gdLst>
              <a:gd name="connsiteX0" fmla="*/ 0 w 4266043"/>
              <a:gd name="connsiteY0" fmla="*/ 0 h 2869801"/>
              <a:gd name="connsiteX1" fmla="*/ 2343250 w 4266043"/>
              <a:gd name="connsiteY1" fmla="*/ 0 h 2869801"/>
              <a:gd name="connsiteX2" fmla="*/ 2343250 w 4266043"/>
              <a:gd name="connsiteY2" fmla="*/ 457733 h 2869801"/>
              <a:gd name="connsiteX3" fmla="*/ 4266043 w 4266043"/>
              <a:gd name="connsiteY3" fmla="*/ 457733 h 2869801"/>
              <a:gd name="connsiteX4" fmla="*/ 4266043 w 4266043"/>
              <a:gd name="connsiteY4" fmla="*/ 2869801 h 2869801"/>
              <a:gd name="connsiteX5" fmla="*/ 0 w 4266043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3" y="457733"/>
                </a:lnTo>
                <a:lnTo>
                  <a:pt x="4266043" y="2869801"/>
                </a:lnTo>
                <a:lnTo>
                  <a:pt x="0" y="2869801"/>
                </a:lnTo>
                <a:close/>
              </a:path>
            </a:pathLst>
          </a:cu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6" y="383797"/>
            <a:ext cx="4218513" cy="2867107"/>
          </a:xfrm>
          <a:custGeom>
            <a:avLst/>
            <a:gdLst>
              <a:gd name="connsiteX0" fmla="*/ 0 w 4218513"/>
              <a:gd name="connsiteY0" fmla="*/ 0 h 2867107"/>
              <a:gd name="connsiteX1" fmla="*/ 4218513 w 4218513"/>
              <a:gd name="connsiteY1" fmla="*/ 0 h 2867107"/>
              <a:gd name="connsiteX2" fmla="*/ 4218513 w 4218513"/>
              <a:gd name="connsiteY2" fmla="*/ 2867107 h 2867107"/>
              <a:gd name="connsiteX3" fmla="*/ 1924993 w 4218513"/>
              <a:gd name="connsiteY3" fmla="*/ 2867107 h 2867107"/>
              <a:gd name="connsiteX4" fmla="*/ 1924993 w 4218513"/>
              <a:gd name="connsiteY4" fmla="*/ 2409803 h 2867107"/>
              <a:gd name="connsiteX5" fmla="*/ 0 w 4218513"/>
              <a:gd name="connsiteY5" fmla="*/ 2409803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8513" h="2867107">
                <a:moveTo>
                  <a:pt x="0" y="0"/>
                </a:moveTo>
                <a:lnTo>
                  <a:pt x="4218513" y="0"/>
                </a:lnTo>
                <a:lnTo>
                  <a:pt x="4218513" y="2867107"/>
                </a:lnTo>
                <a:lnTo>
                  <a:pt x="1924993" y="2867107"/>
                </a:lnTo>
                <a:lnTo>
                  <a:pt x="1924993" y="2409803"/>
                </a:lnTo>
                <a:lnTo>
                  <a:pt x="0" y="2409803"/>
                </a:lnTo>
                <a:close/>
              </a:path>
            </a:pathLst>
          </a:cu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7" y="383796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350919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Мышь</a:t>
            </a:r>
            <a:endParaRPr lang="ru-RU" sz="36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9" y="3350918"/>
            <a:ext cx="4266039" cy="2869801"/>
          </a:xfrm>
          <a:custGeom>
            <a:avLst/>
            <a:gdLst>
              <a:gd name="connsiteX0" fmla="*/ 0 w 4266039"/>
              <a:gd name="connsiteY0" fmla="*/ 0 h 2869801"/>
              <a:gd name="connsiteX1" fmla="*/ 2343250 w 4266039"/>
              <a:gd name="connsiteY1" fmla="*/ 0 h 2869801"/>
              <a:gd name="connsiteX2" fmla="*/ 2343250 w 4266039"/>
              <a:gd name="connsiteY2" fmla="*/ 457733 h 2869801"/>
              <a:gd name="connsiteX3" fmla="*/ 4266039 w 4266039"/>
              <a:gd name="connsiteY3" fmla="*/ 457733 h 2869801"/>
              <a:gd name="connsiteX4" fmla="*/ 4266039 w 4266039"/>
              <a:gd name="connsiteY4" fmla="*/ 2869801 h 2869801"/>
              <a:gd name="connsiteX5" fmla="*/ 0 w 4266039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39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39" y="457733"/>
                </a:lnTo>
                <a:lnTo>
                  <a:pt x="4266039" y="2869801"/>
                </a:lnTo>
                <a:lnTo>
                  <a:pt x="0" y="2869801"/>
                </a:lnTo>
                <a:close/>
              </a:path>
            </a:pathLst>
          </a:cu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6" y="383796"/>
            <a:ext cx="4266042" cy="2867107"/>
          </a:xfrm>
          <a:custGeom>
            <a:avLst/>
            <a:gdLst>
              <a:gd name="connsiteX0" fmla="*/ 0 w 4266042"/>
              <a:gd name="connsiteY0" fmla="*/ 0 h 2867107"/>
              <a:gd name="connsiteX1" fmla="*/ 4266042 w 4266042"/>
              <a:gd name="connsiteY1" fmla="*/ 0 h 2867107"/>
              <a:gd name="connsiteX2" fmla="*/ 4266042 w 4266042"/>
              <a:gd name="connsiteY2" fmla="*/ 2409803 h 2867107"/>
              <a:gd name="connsiteX3" fmla="*/ 2341050 w 4266042"/>
              <a:gd name="connsiteY3" fmla="*/ 2409803 h 2867107"/>
              <a:gd name="connsiteX4" fmla="*/ 2341050 w 4266042"/>
              <a:gd name="connsiteY4" fmla="*/ 2867107 h 2867107"/>
              <a:gd name="connsiteX5" fmla="*/ 0 w 4266042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2" h="2867107">
                <a:moveTo>
                  <a:pt x="0" y="0"/>
                </a:moveTo>
                <a:lnTo>
                  <a:pt x="4266042" y="0"/>
                </a:lnTo>
                <a:lnTo>
                  <a:pt x="4266042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7" y="383797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867107 h 2867107"/>
              <a:gd name="connsiteX3" fmla="*/ 1924993 w 4266043"/>
              <a:gd name="connsiteY3" fmla="*/ 2867107 h 2867107"/>
              <a:gd name="connsiteX4" fmla="*/ 1924993 w 4266043"/>
              <a:gd name="connsiteY4" fmla="*/ 2409803 h 2867107"/>
              <a:gd name="connsiteX5" fmla="*/ 0 w 4266043"/>
              <a:gd name="connsiteY5" fmla="*/ 2409803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867107"/>
                </a:lnTo>
                <a:lnTo>
                  <a:pt x="1924993" y="2867107"/>
                </a:lnTo>
                <a:lnTo>
                  <a:pt x="1924993" y="2409803"/>
                </a:lnTo>
                <a:lnTo>
                  <a:pt x="0" y="2409803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350918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/>
              <a:t>Web-</a:t>
            </a:r>
            <a:r>
              <a:rPr lang="ru-RU" sz="3600" b="1" dirty="0" smtClean="0"/>
              <a:t>камера</a:t>
            </a:r>
            <a:endParaRPr lang="ru-RU" sz="36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350919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6" y="383797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867107 h 2867107"/>
              <a:gd name="connsiteX3" fmla="*/ 1924993 w 4266043"/>
              <a:gd name="connsiteY3" fmla="*/ 2867107 h 2867107"/>
              <a:gd name="connsiteX4" fmla="*/ 1924993 w 4266043"/>
              <a:gd name="connsiteY4" fmla="*/ 2409803 h 2867107"/>
              <a:gd name="connsiteX5" fmla="*/ 0 w 4266043"/>
              <a:gd name="connsiteY5" fmla="*/ 2409803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867107"/>
                </a:lnTo>
                <a:lnTo>
                  <a:pt x="1924993" y="2867107"/>
                </a:lnTo>
                <a:lnTo>
                  <a:pt x="1924993" y="2409803"/>
                </a:lnTo>
                <a:lnTo>
                  <a:pt x="0" y="2409803"/>
                </a:lnTo>
                <a:close/>
              </a:path>
            </a:pathLst>
          </a:cu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7" y="383797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90" y="3350918"/>
            <a:ext cx="4266043" cy="2869801"/>
          </a:xfrm>
          <a:custGeom>
            <a:avLst/>
            <a:gdLst>
              <a:gd name="connsiteX0" fmla="*/ 0 w 4266043"/>
              <a:gd name="connsiteY0" fmla="*/ 0 h 2869801"/>
              <a:gd name="connsiteX1" fmla="*/ 2343250 w 4266043"/>
              <a:gd name="connsiteY1" fmla="*/ 0 h 2869801"/>
              <a:gd name="connsiteX2" fmla="*/ 2343250 w 4266043"/>
              <a:gd name="connsiteY2" fmla="*/ 457733 h 2869801"/>
              <a:gd name="connsiteX3" fmla="*/ 4266043 w 4266043"/>
              <a:gd name="connsiteY3" fmla="*/ 457733 h 2869801"/>
              <a:gd name="connsiteX4" fmla="*/ 4266043 w 4266043"/>
              <a:gd name="connsiteY4" fmla="*/ 2869801 h 2869801"/>
              <a:gd name="connsiteX5" fmla="*/ 0 w 4266043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3" y="457733"/>
                </a:lnTo>
                <a:lnTo>
                  <a:pt x="4266043" y="2869801"/>
                </a:lnTo>
                <a:lnTo>
                  <a:pt x="0" y="2869801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+mn-lt"/>
              </a:rPr>
              <a:t>Лазерный принтер</a:t>
            </a:r>
            <a:endParaRPr lang="ru-RU" sz="36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70" y="3350918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9" y="3350918"/>
            <a:ext cx="4266040" cy="2869801"/>
          </a:xfrm>
          <a:custGeom>
            <a:avLst/>
            <a:gdLst>
              <a:gd name="connsiteX0" fmla="*/ 0 w 4266040"/>
              <a:gd name="connsiteY0" fmla="*/ 0 h 2869801"/>
              <a:gd name="connsiteX1" fmla="*/ 2343250 w 4266040"/>
              <a:gd name="connsiteY1" fmla="*/ 0 h 2869801"/>
              <a:gd name="connsiteX2" fmla="*/ 2343250 w 4266040"/>
              <a:gd name="connsiteY2" fmla="*/ 457733 h 2869801"/>
              <a:gd name="connsiteX3" fmla="*/ 4266040 w 4266040"/>
              <a:gd name="connsiteY3" fmla="*/ 457733 h 2869801"/>
              <a:gd name="connsiteX4" fmla="*/ 4266040 w 4266040"/>
              <a:gd name="connsiteY4" fmla="*/ 2869801 h 2869801"/>
              <a:gd name="connsiteX5" fmla="*/ 0 w 4266040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0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0" y="457733"/>
                </a:lnTo>
                <a:lnTo>
                  <a:pt x="4266040" y="2869801"/>
                </a:lnTo>
                <a:lnTo>
                  <a:pt x="0" y="2869801"/>
                </a:lnTo>
                <a:close/>
              </a:path>
            </a:pathLst>
          </a:cu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6" y="383796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867107 h 2867107"/>
              <a:gd name="connsiteX3" fmla="*/ 1924993 w 4266043"/>
              <a:gd name="connsiteY3" fmla="*/ 2867107 h 2867107"/>
              <a:gd name="connsiteX4" fmla="*/ 1924993 w 4266043"/>
              <a:gd name="connsiteY4" fmla="*/ 2409803 h 2867107"/>
              <a:gd name="connsiteX5" fmla="*/ 0 w 4266043"/>
              <a:gd name="connsiteY5" fmla="*/ 2409803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867107"/>
                </a:lnTo>
                <a:lnTo>
                  <a:pt x="1924993" y="2867107"/>
                </a:lnTo>
                <a:lnTo>
                  <a:pt x="1924993" y="2409803"/>
                </a:lnTo>
                <a:lnTo>
                  <a:pt x="0" y="2409803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6" y="383796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Монитор на ЭЛТ</a:t>
            </a:r>
            <a:endParaRPr lang="ru-RU" sz="36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90" y="3350918"/>
            <a:ext cx="4266043" cy="2869801"/>
          </a:xfrm>
          <a:custGeom>
            <a:avLst/>
            <a:gdLst>
              <a:gd name="connsiteX0" fmla="*/ 0 w 4266043"/>
              <a:gd name="connsiteY0" fmla="*/ 0 h 2869801"/>
              <a:gd name="connsiteX1" fmla="*/ 2343250 w 4266043"/>
              <a:gd name="connsiteY1" fmla="*/ 0 h 2869801"/>
              <a:gd name="connsiteX2" fmla="*/ 2343250 w 4266043"/>
              <a:gd name="connsiteY2" fmla="*/ 457733 h 2869801"/>
              <a:gd name="connsiteX3" fmla="*/ 4266043 w 4266043"/>
              <a:gd name="connsiteY3" fmla="*/ 457733 h 2869801"/>
              <a:gd name="connsiteX4" fmla="*/ 4266043 w 4266043"/>
              <a:gd name="connsiteY4" fmla="*/ 2869801 h 2869801"/>
              <a:gd name="connsiteX5" fmla="*/ 0 w 4266043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3" y="457733"/>
                </a:lnTo>
                <a:lnTo>
                  <a:pt x="4266043" y="2869801"/>
                </a:lnTo>
                <a:lnTo>
                  <a:pt x="0" y="2869801"/>
                </a:lnTo>
                <a:close/>
              </a:path>
            </a:pathLst>
          </a:cu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7" y="383796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867107 h 2867107"/>
              <a:gd name="connsiteX3" fmla="*/ 1924993 w 4266043"/>
              <a:gd name="connsiteY3" fmla="*/ 2867107 h 2867107"/>
              <a:gd name="connsiteX4" fmla="*/ 1924993 w 4266043"/>
              <a:gd name="connsiteY4" fmla="*/ 2409803 h 2867107"/>
              <a:gd name="connsiteX5" fmla="*/ 0 w 4266043"/>
              <a:gd name="connsiteY5" fmla="*/ 2409803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867107"/>
                </a:lnTo>
                <a:lnTo>
                  <a:pt x="1924993" y="2867107"/>
                </a:lnTo>
                <a:lnTo>
                  <a:pt x="1924993" y="2409803"/>
                </a:lnTo>
                <a:lnTo>
                  <a:pt x="0" y="2409803"/>
                </a:lnTo>
                <a:close/>
              </a:path>
            </a:pathLst>
          </a:cu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6" y="383796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350918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Микрофон</a:t>
            </a:r>
            <a:endParaRPr lang="ru-RU" sz="36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4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1E6EC"/>
              </a:clrFrom>
              <a:clrTo>
                <a:srgbClr val="E1E6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350919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7" y="383797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867107 h 2867107"/>
              <a:gd name="connsiteX3" fmla="*/ 1924993 w 4266043"/>
              <a:gd name="connsiteY3" fmla="*/ 2867107 h 2867107"/>
              <a:gd name="connsiteX4" fmla="*/ 1924993 w 4266043"/>
              <a:gd name="connsiteY4" fmla="*/ 2409803 h 2867107"/>
              <a:gd name="connsiteX5" fmla="*/ 0 w 4266043"/>
              <a:gd name="connsiteY5" fmla="*/ 2409803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867107"/>
                </a:lnTo>
                <a:lnTo>
                  <a:pt x="1924993" y="2867107"/>
                </a:lnTo>
                <a:lnTo>
                  <a:pt x="1924993" y="2409803"/>
                </a:lnTo>
                <a:lnTo>
                  <a:pt x="0" y="2409803"/>
                </a:lnTo>
                <a:close/>
              </a:path>
            </a:pathLst>
          </a:cu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6" y="383796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6" y="3350918"/>
            <a:ext cx="4266043" cy="2869801"/>
          </a:xfrm>
          <a:custGeom>
            <a:avLst/>
            <a:gdLst>
              <a:gd name="connsiteX0" fmla="*/ 0 w 4266043"/>
              <a:gd name="connsiteY0" fmla="*/ 0 h 2869801"/>
              <a:gd name="connsiteX1" fmla="*/ 2343250 w 4266043"/>
              <a:gd name="connsiteY1" fmla="*/ 0 h 2869801"/>
              <a:gd name="connsiteX2" fmla="*/ 2343250 w 4266043"/>
              <a:gd name="connsiteY2" fmla="*/ 457733 h 2869801"/>
              <a:gd name="connsiteX3" fmla="*/ 4266043 w 4266043"/>
              <a:gd name="connsiteY3" fmla="*/ 457733 h 2869801"/>
              <a:gd name="connsiteX4" fmla="*/ 4266043 w 4266043"/>
              <a:gd name="connsiteY4" fmla="*/ 2869801 h 2869801"/>
              <a:gd name="connsiteX5" fmla="*/ 0 w 4266043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3" y="457733"/>
                </a:lnTo>
                <a:lnTo>
                  <a:pt x="4266043" y="2869801"/>
                </a:lnTo>
                <a:lnTo>
                  <a:pt x="0" y="2869801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+mn-lt"/>
              </a:rPr>
              <a:t>Графический планшет</a:t>
            </a:r>
            <a:endParaRPr lang="ru-RU" sz="28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9" y="3350918"/>
            <a:ext cx="4266040" cy="2869801"/>
          </a:xfrm>
          <a:custGeom>
            <a:avLst/>
            <a:gdLst>
              <a:gd name="connsiteX0" fmla="*/ 0 w 4266040"/>
              <a:gd name="connsiteY0" fmla="*/ 0 h 2869801"/>
              <a:gd name="connsiteX1" fmla="*/ 2343250 w 4266040"/>
              <a:gd name="connsiteY1" fmla="*/ 0 h 2869801"/>
              <a:gd name="connsiteX2" fmla="*/ 2343250 w 4266040"/>
              <a:gd name="connsiteY2" fmla="*/ 457733 h 2869801"/>
              <a:gd name="connsiteX3" fmla="*/ 4266040 w 4266040"/>
              <a:gd name="connsiteY3" fmla="*/ 457733 h 2869801"/>
              <a:gd name="connsiteX4" fmla="*/ 4266040 w 4266040"/>
              <a:gd name="connsiteY4" fmla="*/ 2869801 h 2869801"/>
              <a:gd name="connsiteX5" fmla="*/ 0 w 4266040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0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0" y="457733"/>
                </a:lnTo>
                <a:lnTo>
                  <a:pt x="4266040" y="2869801"/>
                </a:lnTo>
                <a:lnTo>
                  <a:pt x="0" y="2869801"/>
                </a:lnTo>
                <a:close/>
              </a:path>
            </a:pathLst>
          </a:cu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70" y="3350918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7" y="383796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867107 h 2867107"/>
              <a:gd name="connsiteX3" fmla="*/ 1924993 w 4266043"/>
              <a:gd name="connsiteY3" fmla="*/ 2867107 h 2867107"/>
              <a:gd name="connsiteX4" fmla="*/ 1924993 w 4266043"/>
              <a:gd name="connsiteY4" fmla="*/ 2409803 h 2867107"/>
              <a:gd name="connsiteX5" fmla="*/ 0 w 4266043"/>
              <a:gd name="connsiteY5" fmla="*/ 2409803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867107"/>
                </a:lnTo>
                <a:lnTo>
                  <a:pt x="1924993" y="2867107"/>
                </a:lnTo>
                <a:lnTo>
                  <a:pt x="1924993" y="2409803"/>
                </a:lnTo>
                <a:lnTo>
                  <a:pt x="0" y="2409803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385" y="383796"/>
            <a:ext cx="4260844" cy="2867107"/>
          </a:xfrm>
          <a:custGeom>
            <a:avLst/>
            <a:gdLst>
              <a:gd name="connsiteX0" fmla="*/ 0 w 4260844"/>
              <a:gd name="connsiteY0" fmla="*/ 0 h 2867107"/>
              <a:gd name="connsiteX1" fmla="*/ 4260844 w 4260844"/>
              <a:gd name="connsiteY1" fmla="*/ 0 h 2867107"/>
              <a:gd name="connsiteX2" fmla="*/ 4260844 w 4260844"/>
              <a:gd name="connsiteY2" fmla="*/ 2409803 h 2867107"/>
              <a:gd name="connsiteX3" fmla="*/ 2335851 w 4260844"/>
              <a:gd name="connsiteY3" fmla="*/ 2409803 h 2867107"/>
              <a:gd name="connsiteX4" fmla="*/ 2335851 w 4260844"/>
              <a:gd name="connsiteY4" fmla="*/ 2867107 h 2867107"/>
              <a:gd name="connsiteX5" fmla="*/ 0 w 4260844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0844" h="2867107">
                <a:moveTo>
                  <a:pt x="0" y="0"/>
                </a:moveTo>
                <a:lnTo>
                  <a:pt x="4260844" y="0"/>
                </a:lnTo>
                <a:lnTo>
                  <a:pt x="4260844" y="2409803"/>
                </a:lnTo>
                <a:lnTo>
                  <a:pt x="2335851" y="2409803"/>
                </a:lnTo>
                <a:lnTo>
                  <a:pt x="2335851" y="2867107"/>
                </a:lnTo>
                <a:lnTo>
                  <a:pt x="0" y="2867107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Наушники</a:t>
            </a:r>
            <a:endParaRPr lang="ru-RU" sz="36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7" y="3350918"/>
            <a:ext cx="4266043" cy="2869801"/>
          </a:xfrm>
          <a:custGeom>
            <a:avLst/>
            <a:gdLst>
              <a:gd name="connsiteX0" fmla="*/ 0 w 4266043"/>
              <a:gd name="connsiteY0" fmla="*/ 0 h 2869801"/>
              <a:gd name="connsiteX1" fmla="*/ 2343250 w 4266043"/>
              <a:gd name="connsiteY1" fmla="*/ 0 h 2869801"/>
              <a:gd name="connsiteX2" fmla="*/ 2343250 w 4266043"/>
              <a:gd name="connsiteY2" fmla="*/ 457733 h 2869801"/>
              <a:gd name="connsiteX3" fmla="*/ 4266043 w 4266043"/>
              <a:gd name="connsiteY3" fmla="*/ 457733 h 2869801"/>
              <a:gd name="connsiteX4" fmla="*/ 4266043 w 4266043"/>
              <a:gd name="connsiteY4" fmla="*/ 2869801 h 2869801"/>
              <a:gd name="connsiteX5" fmla="*/ 0 w 4266043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3" y="457733"/>
                </a:lnTo>
                <a:lnTo>
                  <a:pt x="4266043" y="2869801"/>
                </a:lnTo>
                <a:lnTo>
                  <a:pt x="0" y="2869801"/>
                </a:lnTo>
                <a:close/>
              </a:path>
            </a:pathLst>
          </a:cu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7" y="383796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350919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7" y="383796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867107 h 2867107"/>
              <a:gd name="connsiteX3" fmla="*/ 1924993 w 4266043"/>
              <a:gd name="connsiteY3" fmla="*/ 2867107 h 2867107"/>
              <a:gd name="connsiteX4" fmla="*/ 1924993 w 4266043"/>
              <a:gd name="connsiteY4" fmla="*/ 2409803 h 2867107"/>
              <a:gd name="connsiteX5" fmla="*/ 0 w 4266043"/>
              <a:gd name="connsiteY5" fmla="*/ 2409803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867107"/>
                </a:lnTo>
                <a:lnTo>
                  <a:pt x="1924993" y="2867107"/>
                </a:lnTo>
                <a:lnTo>
                  <a:pt x="1924993" y="2409803"/>
                </a:lnTo>
                <a:lnTo>
                  <a:pt x="0" y="2409803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Матричный принтер</a:t>
            </a:r>
            <a:endParaRPr lang="ru-RU" sz="28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843" y="525103"/>
            <a:ext cx="1689122" cy="6971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+mn-lt"/>
              </a:rPr>
              <a:t>Источники: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15" y="1447622"/>
            <a:ext cx="7869891" cy="47112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Слайд </a:t>
            </a:r>
            <a:r>
              <a:rPr lang="ru-RU" sz="2000" dirty="0" smtClean="0"/>
              <a:t>2</a:t>
            </a:r>
            <a:r>
              <a:rPr lang="en-US" sz="2000" dirty="0" smtClean="0"/>
              <a:t>: </a:t>
            </a:r>
            <a:r>
              <a:rPr lang="ru-RU" sz="2000" dirty="0" smtClean="0">
                <a:hlinkClick r:id="rId2"/>
              </a:rPr>
              <a:t>Тачпад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3"/>
              </a:rPr>
              <a:t>Клавиатура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4"/>
              </a:rPr>
              <a:t>Трекбол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5"/>
              </a:rPr>
              <a:t>Джойстик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Слайд </a:t>
            </a:r>
            <a:r>
              <a:rPr lang="ru-RU" sz="2000" dirty="0" smtClean="0"/>
              <a:t>3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6"/>
              </a:rPr>
              <a:t>Струйный принтер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7"/>
              </a:rPr>
              <a:t>Графический планшет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8"/>
              </a:rPr>
              <a:t>Сервер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9"/>
              </a:rPr>
              <a:t>Сканер</a:t>
            </a:r>
            <a:r>
              <a:rPr lang="ru-RU" sz="2000" dirty="0" smtClean="0"/>
              <a:t>, </a:t>
            </a:r>
          </a:p>
          <a:p>
            <a:pPr marL="0" indent="0">
              <a:buNone/>
            </a:pPr>
            <a:r>
              <a:rPr lang="ru-RU" sz="2000" dirty="0"/>
              <a:t>Слайд </a:t>
            </a:r>
            <a:r>
              <a:rPr lang="ru-RU" sz="2000" dirty="0" smtClean="0"/>
              <a:t>4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10"/>
              </a:rPr>
              <a:t>Алфавитно-цифровой монитор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1"/>
              </a:rPr>
              <a:t>ЖК монитор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2"/>
              </a:rPr>
              <a:t>ЭЛТ монитор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3"/>
              </a:rPr>
              <a:t>Компьютер «Вихрь»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Слайд </a:t>
            </a:r>
            <a:r>
              <a:rPr lang="ru-RU" sz="2000" dirty="0" smtClean="0"/>
              <a:t>5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14"/>
              </a:rPr>
              <a:t>Дискета 3,5</a:t>
            </a:r>
            <a:r>
              <a:rPr lang="en-US" sz="2000" dirty="0" smtClean="0">
                <a:hlinkClick r:id="rId14"/>
              </a:rPr>
              <a:t>’’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5"/>
              </a:rPr>
              <a:t>Мышь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6"/>
              </a:rPr>
              <a:t>Тачпад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7"/>
              </a:rPr>
              <a:t>Перфокарта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Слайд </a:t>
            </a:r>
            <a:r>
              <a:rPr lang="ru-RU" sz="2000" dirty="0" smtClean="0"/>
              <a:t>6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18"/>
              </a:rPr>
              <a:t>Сканер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9"/>
              </a:rPr>
              <a:t>Лазерный принтер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0"/>
              </a:rPr>
              <a:t>Матричный принтер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1"/>
              </a:rPr>
              <a:t>Струйный принтер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Слайд </a:t>
            </a:r>
            <a:r>
              <a:rPr lang="ru-RU" sz="2000" dirty="0" smtClean="0"/>
              <a:t>7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22"/>
              </a:rPr>
              <a:t>Web-</a:t>
            </a:r>
            <a:r>
              <a:rPr lang="ru-RU" sz="2000" dirty="0" smtClean="0">
                <a:hlinkClick r:id="rId22"/>
              </a:rPr>
              <a:t>камера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3"/>
              </a:rPr>
              <a:t>Графический планшет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4"/>
              </a:rPr>
              <a:t>Колонки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5"/>
              </a:rPr>
              <a:t>Наушники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Слайд </a:t>
            </a:r>
            <a:r>
              <a:rPr lang="ru-RU" sz="2000" dirty="0" smtClean="0"/>
              <a:t>8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26"/>
              </a:rPr>
              <a:t>Проектор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7"/>
              </a:rPr>
              <a:t>Монитор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8"/>
              </a:rPr>
              <a:t>Электронная книга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9"/>
              </a:rPr>
              <a:t>Настенный экран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Слайд </a:t>
            </a:r>
            <a:r>
              <a:rPr lang="ru-RU" sz="2000" dirty="0" smtClean="0"/>
              <a:t>9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>
                <a:hlinkClick r:id="rId30"/>
              </a:rPr>
              <a:t>Дискета 5,25</a:t>
            </a:r>
            <a:r>
              <a:rPr lang="en-US" sz="2000" dirty="0">
                <a:hlinkClick r:id="rId30"/>
              </a:rPr>
              <a:t>’’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31"/>
              </a:rPr>
              <a:t>Плоттер</a:t>
            </a:r>
            <a:r>
              <a:rPr lang="ru-RU" sz="2000" dirty="0"/>
              <a:t>, </a:t>
            </a:r>
            <a:r>
              <a:rPr lang="ru-RU" sz="2000" dirty="0" smtClean="0">
                <a:hlinkClick r:id="rId32"/>
              </a:rPr>
              <a:t>Роутер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33"/>
              </a:rPr>
              <a:t>Лазерный </a:t>
            </a:r>
            <a:r>
              <a:rPr lang="ru-RU" sz="2000" dirty="0">
                <a:hlinkClick r:id="rId33"/>
              </a:rPr>
              <a:t>принтер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Слайд </a:t>
            </a:r>
            <a:r>
              <a:rPr lang="ru-RU" sz="2000" dirty="0" smtClean="0"/>
              <a:t>10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9"/>
              </a:rPr>
              <a:t>Сканер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34"/>
              </a:rPr>
              <a:t>Джойстик</a:t>
            </a:r>
            <a:r>
              <a:rPr lang="ru-RU" sz="2000" dirty="0" smtClean="0"/>
              <a:t>, </a:t>
            </a:r>
            <a:r>
              <a:rPr lang="en-US" sz="2000" dirty="0" smtClean="0">
                <a:hlinkClick r:id="rId35"/>
              </a:rPr>
              <a:t>iPod</a:t>
            </a:r>
            <a:r>
              <a:rPr lang="en-US" sz="2000" dirty="0" smtClean="0"/>
              <a:t>, </a:t>
            </a:r>
            <a:r>
              <a:rPr lang="ru-RU" sz="2000" dirty="0" smtClean="0">
                <a:hlinkClick r:id="rId15"/>
              </a:rPr>
              <a:t>Мышь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Слайд </a:t>
            </a:r>
            <a:r>
              <a:rPr lang="ru-RU" sz="2000" dirty="0" smtClean="0"/>
              <a:t>11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36"/>
              </a:rPr>
              <a:t>Интерактивная доска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37"/>
              </a:rPr>
              <a:t>Проектор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38"/>
              </a:rPr>
              <a:t>Документ-камера</a:t>
            </a:r>
            <a:r>
              <a:rPr lang="ru-RU" sz="2000" dirty="0" smtClean="0"/>
              <a:t>, </a:t>
            </a:r>
            <a:r>
              <a:rPr lang="en-US" sz="2000" dirty="0" smtClean="0">
                <a:hlinkClick r:id="rId22"/>
              </a:rPr>
              <a:t>Web-</a:t>
            </a:r>
            <a:r>
              <a:rPr lang="ru-RU" sz="2000" dirty="0" smtClean="0">
                <a:hlinkClick r:id="rId22"/>
              </a:rPr>
              <a:t>камера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/>
              <a:t>Слайд </a:t>
            </a:r>
            <a:r>
              <a:rPr lang="ru-RU" sz="2000" dirty="0" smtClean="0"/>
              <a:t>12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39"/>
              </a:rPr>
              <a:t>3d </a:t>
            </a:r>
            <a:r>
              <a:rPr lang="ru-RU" sz="2000" dirty="0" smtClean="0">
                <a:hlinkClick r:id="rId39"/>
              </a:rPr>
              <a:t>принтер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40"/>
              </a:rPr>
              <a:t>Системный блок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9"/>
              </a:rPr>
              <a:t>Лазерный принтер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41"/>
              </a:rPr>
              <a:t>Ноутбук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Слайд </a:t>
            </a:r>
            <a:r>
              <a:rPr lang="ru-RU" sz="2000" dirty="0" smtClean="0"/>
              <a:t>13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>
                <a:hlinkClick r:id="rId12"/>
              </a:rPr>
              <a:t>ЭЛТ </a:t>
            </a:r>
            <a:r>
              <a:rPr lang="ru-RU" sz="2000" dirty="0" smtClean="0">
                <a:hlinkClick r:id="rId12"/>
              </a:rPr>
              <a:t>монитор</a:t>
            </a:r>
            <a:r>
              <a:rPr lang="ru-RU" sz="2000" dirty="0" smtClean="0"/>
              <a:t>, </a:t>
            </a:r>
            <a:r>
              <a:rPr lang="ru-RU" sz="2000" dirty="0">
                <a:hlinkClick r:id="rId42"/>
              </a:rPr>
              <a:t>ЖК </a:t>
            </a:r>
            <a:r>
              <a:rPr lang="ru-RU" sz="2000" dirty="0" smtClean="0">
                <a:hlinkClick r:id="rId42"/>
              </a:rPr>
              <a:t>монитор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43"/>
              </a:rPr>
              <a:t>МФУ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44"/>
              </a:rPr>
              <a:t>Смартфон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Слайд </a:t>
            </a:r>
            <a:r>
              <a:rPr lang="ru-RU" sz="2000" dirty="0" smtClean="0"/>
              <a:t>14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45"/>
              </a:rPr>
              <a:t>Web-</a:t>
            </a:r>
            <a:r>
              <a:rPr lang="ru-RU" sz="2000" dirty="0" smtClean="0">
                <a:hlinkClick r:id="rId45"/>
              </a:rPr>
              <a:t>камера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ru-RU" sz="2000" dirty="0" smtClean="0">
                <a:hlinkClick r:id="rId46"/>
              </a:rPr>
              <a:t>Трекбол</a:t>
            </a:r>
            <a:r>
              <a:rPr lang="ru-RU" sz="2000" dirty="0" smtClean="0"/>
              <a:t>,  </a:t>
            </a:r>
            <a:r>
              <a:rPr lang="en-US" sz="2000" dirty="0" smtClean="0">
                <a:hlinkClick r:id="rId47"/>
              </a:rPr>
              <a:t>PS</a:t>
            </a:r>
            <a:r>
              <a:rPr lang="ru-RU" sz="2000" dirty="0" smtClean="0">
                <a:hlinkClick r:id="rId47"/>
              </a:rPr>
              <a:t>4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48"/>
              </a:rPr>
              <a:t>Микрофон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Слайд </a:t>
            </a:r>
            <a:r>
              <a:rPr lang="ru-RU" sz="2000" dirty="0" smtClean="0"/>
              <a:t>15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>
                <a:hlinkClick r:id="rId49"/>
              </a:rPr>
              <a:t>Планшет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50"/>
              </a:rPr>
              <a:t>Электронная книга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3"/>
              </a:rPr>
              <a:t>Графический планшет</a:t>
            </a:r>
            <a:r>
              <a:rPr lang="ru-RU" sz="2000" dirty="0" smtClean="0"/>
              <a:t>, </a:t>
            </a:r>
            <a:r>
              <a:rPr lang="en-US" sz="2000" dirty="0" smtClean="0">
                <a:hlinkClick r:id="rId51"/>
              </a:rPr>
              <a:t>YotaPhone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Слайд 16: </a:t>
            </a:r>
            <a:r>
              <a:rPr lang="ru-RU" sz="2000" dirty="0" smtClean="0">
                <a:hlinkClick r:id="rId25"/>
              </a:rPr>
              <a:t>Наушники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6"/>
              </a:rPr>
              <a:t>Тачпад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52"/>
              </a:rPr>
              <a:t>Микрофон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30"/>
              </a:rPr>
              <a:t>Дискета 5,25</a:t>
            </a:r>
            <a:r>
              <a:rPr lang="en-US" sz="2000" dirty="0" smtClean="0">
                <a:hlinkClick r:id="rId30"/>
              </a:rPr>
              <a:t>’’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Слайд 17: </a:t>
            </a:r>
            <a:r>
              <a:rPr lang="ru-RU" sz="2000" dirty="0" smtClean="0">
                <a:hlinkClick r:id="rId33"/>
              </a:rPr>
              <a:t>Лазерный принтер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0"/>
              </a:rPr>
              <a:t>Матричный принтер</a:t>
            </a:r>
            <a:r>
              <a:rPr lang="ru-RU" sz="2000" dirty="0" smtClean="0"/>
              <a:t>, </a:t>
            </a:r>
            <a:r>
              <a:rPr lang="en-US" sz="2000" dirty="0" smtClean="0">
                <a:hlinkClick r:id="rId53"/>
              </a:rPr>
              <a:t>3D </a:t>
            </a:r>
            <a:r>
              <a:rPr lang="ru-RU" sz="2000" dirty="0" smtClean="0">
                <a:hlinkClick r:id="rId53"/>
              </a:rPr>
              <a:t>принтер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54"/>
              </a:rPr>
              <a:t>Струйный принтер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Return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90" y="3350918"/>
            <a:ext cx="4266041" cy="2869800"/>
          </a:xfrm>
          <a:custGeom>
            <a:avLst/>
            <a:gdLst>
              <a:gd name="connsiteX0" fmla="*/ 0 w 4266041"/>
              <a:gd name="connsiteY0" fmla="*/ 0 h 2869800"/>
              <a:gd name="connsiteX1" fmla="*/ 2343250 w 4266041"/>
              <a:gd name="connsiteY1" fmla="*/ 0 h 2869800"/>
              <a:gd name="connsiteX2" fmla="*/ 2343250 w 4266041"/>
              <a:gd name="connsiteY2" fmla="*/ 457733 h 2869800"/>
              <a:gd name="connsiteX3" fmla="*/ 4266041 w 4266041"/>
              <a:gd name="connsiteY3" fmla="*/ 457733 h 2869800"/>
              <a:gd name="connsiteX4" fmla="*/ 4266041 w 4266041"/>
              <a:gd name="connsiteY4" fmla="*/ 2869800 h 2869800"/>
              <a:gd name="connsiteX5" fmla="*/ 0 w 4266041"/>
              <a:gd name="connsiteY5" fmla="*/ 2869800 h 286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1" h="2869800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1" y="457733"/>
                </a:lnTo>
                <a:lnTo>
                  <a:pt x="4266041" y="2869800"/>
                </a:lnTo>
                <a:lnTo>
                  <a:pt x="0" y="2869800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350919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7" y="383796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867107 h 2867107"/>
              <a:gd name="connsiteX3" fmla="*/ 1924993 w 4266043"/>
              <a:gd name="connsiteY3" fmla="*/ 2867107 h 2867107"/>
              <a:gd name="connsiteX4" fmla="*/ 1924993 w 4266043"/>
              <a:gd name="connsiteY4" fmla="*/ 2409803 h 2867107"/>
              <a:gd name="connsiteX5" fmla="*/ 0 w 4266043"/>
              <a:gd name="connsiteY5" fmla="*/ 2409803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867107"/>
                </a:lnTo>
                <a:lnTo>
                  <a:pt x="1924993" y="2867107"/>
                </a:lnTo>
                <a:lnTo>
                  <a:pt x="1924993" y="2409803"/>
                </a:lnTo>
                <a:lnTo>
                  <a:pt x="0" y="2409803"/>
                </a:lnTo>
                <a:close/>
              </a:path>
            </a:pathLst>
          </a:cu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7" y="383797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Клавиатура</a:t>
            </a:r>
            <a:endParaRPr lang="ru-RU" sz="3600" b="1" dirty="0">
              <a:latin typeface="+mn-lt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90" y="3350919"/>
            <a:ext cx="4266043" cy="2869801"/>
          </a:xfrm>
          <a:custGeom>
            <a:avLst/>
            <a:gdLst>
              <a:gd name="connsiteX0" fmla="*/ 0 w 4266043"/>
              <a:gd name="connsiteY0" fmla="*/ 0 h 2869801"/>
              <a:gd name="connsiteX1" fmla="*/ 2343250 w 4266043"/>
              <a:gd name="connsiteY1" fmla="*/ 0 h 2869801"/>
              <a:gd name="connsiteX2" fmla="*/ 2343250 w 4266043"/>
              <a:gd name="connsiteY2" fmla="*/ 457733 h 2869801"/>
              <a:gd name="connsiteX3" fmla="*/ 4266043 w 4266043"/>
              <a:gd name="connsiteY3" fmla="*/ 457733 h 2869801"/>
              <a:gd name="connsiteX4" fmla="*/ 4266043 w 4266043"/>
              <a:gd name="connsiteY4" fmla="*/ 2869801 h 2869801"/>
              <a:gd name="connsiteX5" fmla="*/ 0 w 4266043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3" y="457733"/>
                </a:lnTo>
                <a:lnTo>
                  <a:pt x="4266043" y="2869801"/>
                </a:lnTo>
                <a:lnTo>
                  <a:pt x="0" y="2869801"/>
                </a:lnTo>
                <a:close/>
              </a:path>
            </a:pathLst>
          </a:cu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6" y="383797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867107 h 2867107"/>
              <a:gd name="connsiteX3" fmla="*/ 1924993 w 4266043"/>
              <a:gd name="connsiteY3" fmla="*/ 2867107 h 2867107"/>
              <a:gd name="connsiteX4" fmla="*/ 1924993 w 4266043"/>
              <a:gd name="connsiteY4" fmla="*/ 2409803 h 2867107"/>
              <a:gd name="connsiteX5" fmla="*/ 0 w 4266043"/>
              <a:gd name="connsiteY5" fmla="*/ 2409803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867107"/>
                </a:lnTo>
                <a:lnTo>
                  <a:pt x="1924993" y="2867107"/>
                </a:lnTo>
                <a:lnTo>
                  <a:pt x="1924993" y="2409803"/>
                </a:lnTo>
                <a:lnTo>
                  <a:pt x="0" y="2409803"/>
                </a:lnTo>
                <a:close/>
              </a:path>
            </a:pathLst>
          </a:cu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6" y="383797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350919"/>
            <a:ext cx="4266040" cy="2869801"/>
          </a:xfrm>
          <a:custGeom>
            <a:avLst/>
            <a:gdLst>
              <a:gd name="connsiteX0" fmla="*/ 1922793 w 4266040"/>
              <a:gd name="connsiteY0" fmla="*/ 0 h 2869801"/>
              <a:gd name="connsiteX1" fmla="*/ 4266040 w 4266040"/>
              <a:gd name="connsiteY1" fmla="*/ 0 h 2869801"/>
              <a:gd name="connsiteX2" fmla="*/ 4266040 w 4266040"/>
              <a:gd name="connsiteY2" fmla="*/ 2869801 h 2869801"/>
              <a:gd name="connsiteX3" fmla="*/ 0 w 4266040"/>
              <a:gd name="connsiteY3" fmla="*/ 2869801 h 2869801"/>
              <a:gd name="connsiteX4" fmla="*/ 0 w 4266040"/>
              <a:gd name="connsiteY4" fmla="*/ 457733 h 2869801"/>
              <a:gd name="connsiteX5" fmla="*/ 1922793 w 4266040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0" h="2869801">
                <a:moveTo>
                  <a:pt x="1922793" y="0"/>
                </a:moveTo>
                <a:lnTo>
                  <a:pt x="4266040" y="0"/>
                </a:lnTo>
                <a:lnTo>
                  <a:pt x="4266040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Сканер</a:t>
            </a:r>
            <a:endParaRPr lang="ru-RU" sz="36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350918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9" y="3350918"/>
            <a:ext cx="4266040" cy="2869801"/>
          </a:xfrm>
          <a:custGeom>
            <a:avLst/>
            <a:gdLst>
              <a:gd name="connsiteX0" fmla="*/ 0 w 4266040"/>
              <a:gd name="connsiteY0" fmla="*/ 0 h 2869801"/>
              <a:gd name="connsiteX1" fmla="*/ 2343250 w 4266040"/>
              <a:gd name="connsiteY1" fmla="*/ 0 h 2869801"/>
              <a:gd name="connsiteX2" fmla="*/ 2343250 w 4266040"/>
              <a:gd name="connsiteY2" fmla="*/ 457733 h 2869801"/>
              <a:gd name="connsiteX3" fmla="*/ 4266040 w 4266040"/>
              <a:gd name="connsiteY3" fmla="*/ 457733 h 2869801"/>
              <a:gd name="connsiteX4" fmla="*/ 4266040 w 4266040"/>
              <a:gd name="connsiteY4" fmla="*/ 2869801 h 2869801"/>
              <a:gd name="connsiteX5" fmla="*/ 0 w 4266040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0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0" y="457733"/>
                </a:lnTo>
                <a:lnTo>
                  <a:pt x="4266040" y="2869801"/>
                </a:lnTo>
                <a:lnTo>
                  <a:pt x="0" y="2869801"/>
                </a:lnTo>
                <a:close/>
              </a:path>
            </a:pathLst>
          </a:cu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6" y="383797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7" y="385329"/>
            <a:ext cx="4266043" cy="2865574"/>
          </a:xfrm>
          <a:custGeom>
            <a:avLst/>
            <a:gdLst>
              <a:gd name="connsiteX0" fmla="*/ 0 w 4266043"/>
              <a:gd name="connsiteY0" fmla="*/ 0 h 2865574"/>
              <a:gd name="connsiteX1" fmla="*/ 4266043 w 4266043"/>
              <a:gd name="connsiteY1" fmla="*/ 0 h 2865574"/>
              <a:gd name="connsiteX2" fmla="*/ 4266043 w 4266043"/>
              <a:gd name="connsiteY2" fmla="*/ 2865574 h 2865574"/>
              <a:gd name="connsiteX3" fmla="*/ 1924993 w 4266043"/>
              <a:gd name="connsiteY3" fmla="*/ 2865574 h 2865574"/>
              <a:gd name="connsiteX4" fmla="*/ 1924993 w 4266043"/>
              <a:gd name="connsiteY4" fmla="*/ 2408270 h 2865574"/>
              <a:gd name="connsiteX5" fmla="*/ 0 w 4266043"/>
              <a:gd name="connsiteY5" fmla="*/ 2408270 h 286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5574">
                <a:moveTo>
                  <a:pt x="0" y="0"/>
                </a:moveTo>
                <a:lnTo>
                  <a:pt x="4266043" y="0"/>
                </a:lnTo>
                <a:lnTo>
                  <a:pt x="4266043" y="2865574"/>
                </a:lnTo>
                <a:lnTo>
                  <a:pt x="1924993" y="2865574"/>
                </a:lnTo>
                <a:lnTo>
                  <a:pt x="1924993" y="2408270"/>
                </a:lnTo>
                <a:lnTo>
                  <a:pt x="0" y="2408270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ЖК-монитор</a:t>
            </a:r>
            <a:endParaRPr lang="ru-RU" sz="36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350918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90" y="3350918"/>
            <a:ext cx="4266043" cy="2869801"/>
          </a:xfrm>
          <a:custGeom>
            <a:avLst/>
            <a:gdLst>
              <a:gd name="connsiteX0" fmla="*/ 0 w 4266043"/>
              <a:gd name="connsiteY0" fmla="*/ 0 h 2869801"/>
              <a:gd name="connsiteX1" fmla="*/ 2343250 w 4266043"/>
              <a:gd name="connsiteY1" fmla="*/ 0 h 2869801"/>
              <a:gd name="connsiteX2" fmla="*/ 2343250 w 4266043"/>
              <a:gd name="connsiteY2" fmla="*/ 457733 h 2869801"/>
              <a:gd name="connsiteX3" fmla="*/ 4266043 w 4266043"/>
              <a:gd name="connsiteY3" fmla="*/ 457733 h 2869801"/>
              <a:gd name="connsiteX4" fmla="*/ 4266043 w 4266043"/>
              <a:gd name="connsiteY4" fmla="*/ 2869801 h 2869801"/>
              <a:gd name="connsiteX5" fmla="*/ 0 w 4266043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3" y="457733"/>
                </a:lnTo>
                <a:lnTo>
                  <a:pt x="4266043" y="2869801"/>
                </a:lnTo>
                <a:lnTo>
                  <a:pt x="0" y="2869801"/>
                </a:lnTo>
                <a:close/>
              </a:path>
            </a:pathLst>
          </a:cu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6" y="383796"/>
            <a:ext cx="4266042" cy="2867107"/>
          </a:xfrm>
          <a:custGeom>
            <a:avLst/>
            <a:gdLst>
              <a:gd name="connsiteX0" fmla="*/ 0 w 4266042"/>
              <a:gd name="connsiteY0" fmla="*/ 0 h 2867107"/>
              <a:gd name="connsiteX1" fmla="*/ 4266042 w 4266042"/>
              <a:gd name="connsiteY1" fmla="*/ 0 h 2867107"/>
              <a:gd name="connsiteX2" fmla="*/ 4266042 w 4266042"/>
              <a:gd name="connsiteY2" fmla="*/ 2867107 h 2867107"/>
              <a:gd name="connsiteX3" fmla="*/ 1924993 w 4266042"/>
              <a:gd name="connsiteY3" fmla="*/ 2867107 h 2867107"/>
              <a:gd name="connsiteX4" fmla="*/ 1924993 w 4266042"/>
              <a:gd name="connsiteY4" fmla="*/ 2409803 h 2867107"/>
              <a:gd name="connsiteX5" fmla="*/ 0 w 4266042"/>
              <a:gd name="connsiteY5" fmla="*/ 2409803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2" h="2867107">
                <a:moveTo>
                  <a:pt x="0" y="0"/>
                </a:moveTo>
                <a:lnTo>
                  <a:pt x="4266042" y="0"/>
                </a:lnTo>
                <a:lnTo>
                  <a:pt x="4266042" y="2867107"/>
                </a:lnTo>
                <a:lnTo>
                  <a:pt x="1924993" y="2867107"/>
                </a:lnTo>
                <a:lnTo>
                  <a:pt x="1924993" y="2409803"/>
                </a:lnTo>
                <a:lnTo>
                  <a:pt x="0" y="2409803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Тачпад</a:t>
            </a:r>
            <a:endParaRPr lang="ru-RU" sz="3600" b="1" dirty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7" y="383797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2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7" y="383797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867107 h 2867107"/>
              <a:gd name="connsiteX3" fmla="*/ 1924993 w 4266043"/>
              <a:gd name="connsiteY3" fmla="*/ 2867107 h 2867107"/>
              <a:gd name="connsiteX4" fmla="*/ 1924993 w 4266043"/>
              <a:gd name="connsiteY4" fmla="*/ 2409803 h 2867107"/>
              <a:gd name="connsiteX5" fmla="*/ 0 w 4266043"/>
              <a:gd name="connsiteY5" fmla="*/ 2409803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867107"/>
                </a:lnTo>
                <a:lnTo>
                  <a:pt x="1924993" y="2867107"/>
                </a:lnTo>
                <a:lnTo>
                  <a:pt x="1924993" y="2409803"/>
                </a:lnTo>
                <a:lnTo>
                  <a:pt x="0" y="2409803"/>
                </a:lnTo>
                <a:close/>
              </a:path>
            </a:pathLst>
          </a:cu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6" y="383797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90" y="3350918"/>
            <a:ext cx="4266043" cy="2869801"/>
          </a:xfrm>
          <a:custGeom>
            <a:avLst/>
            <a:gdLst>
              <a:gd name="connsiteX0" fmla="*/ 0 w 4266043"/>
              <a:gd name="connsiteY0" fmla="*/ 0 h 2869801"/>
              <a:gd name="connsiteX1" fmla="*/ 2343250 w 4266043"/>
              <a:gd name="connsiteY1" fmla="*/ 0 h 2869801"/>
              <a:gd name="connsiteX2" fmla="*/ 2343250 w 4266043"/>
              <a:gd name="connsiteY2" fmla="*/ 457733 h 2869801"/>
              <a:gd name="connsiteX3" fmla="*/ 4266043 w 4266043"/>
              <a:gd name="connsiteY3" fmla="*/ 457733 h 2869801"/>
              <a:gd name="connsiteX4" fmla="*/ 4266043 w 4266043"/>
              <a:gd name="connsiteY4" fmla="*/ 2869801 h 2869801"/>
              <a:gd name="connsiteX5" fmla="*/ 0 w 4266043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3" y="457733"/>
                </a:lnTo>
                <a:lnTo>
                  <a:pt x="4266043" y="2869801"/>
                </a:lnTo>
                <a:lnTo>
                  <a:pt x="0" y="2869801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350919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+mn-lt"/>
              </a:rPr>
              <a:t>Струйный принтер</a:t>
            </a:r>
            <a:endParaRPr lang="ru-RU" sz="36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350918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6" y="383796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71178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867107 h 2867107"/>
              <a:gd name="connsiteX3" fmla="*/ 1924993 w 4266043"/>
              <a:gd name="connsiteY3" fmla="*/ 2867107 h 2867107"/>
              <a:gd name="connsiteX4" fmla="*/ 1924993 w 4266043"/>
              <a:gd name="connsiteY4" fmla="*/ 2409803 h 2867107"/>
              <a:gd name="connsiteX5" fmla="*/ 0 w 4266043"/>
              <a:gd name="connsiteY5" fmla="*/ 2409803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867107"/>
                </a:lnTo>
                <a:lnTo>
                  <a:pt x="1924993" y="2867107"/>
                </a:lnTo>
                <a:lnTo>
                  <a:pt x="1924993" y="2409803"/>
                </a:lnTo>
                <a:lnTo>
                  <a:pt x="0" y="2409803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9" y="3350918"/>
            <a:ext cx="4266040" cy="2869801"/>
          </a:xfrm>
          <a:custGeom>
            <a:avLst/>
            <a:gdLst>
              <a:gd name="connsiteX0" fmla="*/ 0 w 4266040"/>
              <a:gd name="connsiteY0" fmla="*/ 0 h 2869801"/>
              <a:gd name="connsiteX1" fmla="*/ 2343250 w 4266040"/>
              <a:gd name="connsiteY1" fmla="*/ 0 h 2869801"/>
              <a:gd name="connsiteX2" fmla="*/ 2343250 w 4266040"/>
              <a:gd name="connsiteY2" fmla="*/ 457733 h 2869801"/>
              <a:gd name="connsiteX3" fmla="*/ 4266040 w 4266040"/>
              <a:gd name="connsiteY3" fmla="*/ 457733 h 2869801"/>
              <a:gd name="connsiteX4" fmla="*/ 4266040 w 4266040"/>
              <a:gd name="connsiteY4" fmla="*/ 2869801 h 2869801"/>
              <a:gd name="connsiteX5" fmla="*/ 0 w 4266040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0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0" y="457733"/>
                </a:lnTo>
                <a:lnTo>
                  <a:pt x="4266040" y="2869801"/>
                </a:lnTo>
                <a:lnTo>
                  <a:pt x="0" y="2869801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+mn-lt"/>
              </a:rPr>
              <a:t>Акустические колонки</a:t>
            </a:r>
            <a:endParaRPr lang="ru-RU" sz="28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90" y="3350918"/>
            <a:ext cx="4266043" cy="2869801"/>
          </a:xfrm>
          <a:custGeom>
            <a:avLst/>
            <a:gdLst>
              <a:gd name="connsiteX0" fmla="*/ 0 w 4266043"/>
              <a:gd name="connsiteY0" fmla="*/ 0 h 2869801"/>
              <a:gd name="connsiteX1" fmla="*/ 2343250 w 4266043"/>
              <a:gd name="connsiteY1" fmla="*/ 0 h 2869801"/>
              <a:gd name="connsiteX2" fmla="*/ 2343250 w 4266043"/>
              <a:gd name="connsiteY2" fmla="*/ 457733 h 2869801"/>
              <a:gd name="connsiteX3" fmla="*/ 4266043 w 4266043"/>
              <a:gd name="connsiteY3" fmla="*/ 457733 h 2869801"/>
              <a:gd name="connsiteX4" fmla="*/ 4266043 w 4266043"/>
              <a:gd name="connsiteY4" fmla="*/ 2869801 h 2869801"/>
              <a:gd name="connsiteX5" fmla="*/ 0 w 4266043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66043" y="457733"/>
                </a:lnTo>
                <a:lnTo>
                  <a:pt x="4266043" y="2869801"/>
                </a:lnTo>
                <a:lnTo>
                  <a:pt x="0" y="2869801"/>
                </a:lnTo>
                <a:close/>
              </a:path>
            </a:pathLst>
          </a:cu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69" y="3350918"/>
            <a:ext cx="4266041" cy="2869801"/>
          </a:xfrm>
          <a:custGeom>
            <a:avLst/>
            <a:gdLst>
              <a:gd name="connsiteX0" fmla="*/ 1922793 w 4266041"/>
              <a:gd name="connsiteY0" fmla="*/ 0 h 2869801"/>
              <a:gd name="connsiteX1" fmla="*/ 4266041 w 4266041"/>
              <a:gd name="connsiteY1" fmla="*/ 0 h 2869801"/>
              <a:gd name="connsiteX2" fmla="*/ 4266041 w 4266041"/>
              <a:gd name="connsiteY2" fmla="*/ 2869801 h 2869801"/>
              <a:gd name="connsiteX3" fmla="*/ 0 w 4266041"/>
              <a:gd name="connsiteY3" fmla="*/ 2869801 h 2869801"/>
              <a:gd name="connsiteX4" fmla="*/ 0 w 4266041"/>
              <a:gd name="connsiteY4" fmla="*/ 457733 h 2869801"/>
              <a:gd name="connsiteX5" fmla="*/ 1922793 w 4266041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1" h="2869801">
                <a:moveTo>
                  <a:pt x="1922793" y="0"/>
                </a:moveTo>
                <a:lnTo>
                  <a:pt x="4266041" y="0"/>
                </a:lnTo>
                <a:lnTo>
                  <a:pt x="4266041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6" b="1231"/>
          <a:stretch>
            <a:fillRect/>
          </a:stretch>
        </p:blipFill>
        <p:spPr>
          <a:xfrm>
            <a:off x="4626767" y="383797"/>
            <a:ext cx="4266043" cy="2867106"/>
          </a:xfrm>
          <a:custGeom>
            <a:avLst/>
            <a:gdLst>
              <a:gd name="connsiteX0" fmla="*/ 0 w 4266043"/>
              <a:gd name="connsiteY0" fmla="*/ 0 h 2867106"/>
              <a:gd name="connsiteX1" fmla="*/ 4266043 w 4266043"/>
              <a:gd name="connsiteY1" fmla="*/ 0 h 2867106"/>
              <a:gd name="connsiteX2" fmla="*/ 4266043 w 4266043"/>
              <a:gd name="connsiteY2" fmla="*/ 2867106 h 2867106"/>
              <a:gd name="connsiteX3" fmla="*/ 1924993 w 4266043"/>
              <a:gd name="connsiteY3" fmla="*/ 2867106 h 2867106"/>
              <a:gd name="connsiteX4" fmla="*/ 1924993 w 4266043"/>
              <a:gd name="connsiteY4" fmla="*/ 2409802 h 2867106"/>
              <a:gd name="connsiteX5" fmla="*/ 0 w 4266043"/>
              <a:gd name="connsiteY5" fmla="*/ 2409802 h 286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6">
                <a:moveTo>
                  <a:pt x="0" y="0"/>
                </a:moveTo>
                <a:lnTo>
                  <a:pt x="4266043" y="0"/>
                </a:lnTo>
                <a:lnTo>
                  <a:pt x="4266043" y="2867106"/>
                </a:lnTo>
                <a:lnTo>
                  <a:pt x="1924993" y="2867106"/>
                </a:lnTo>
                <a:lnTo>
                  <a:pt x="1924993" y="2409802"/>
                </a:lnTo>
                <a:lnTo>
                  <a:pt x="0" y="2409802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6" y="383796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Проектор</a:t>
            </a:r>
            <a:endParaRPr lang="ru-RU" sz="36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3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9" y="3350918"/>
            <a:ext cx="4239794" cy="2869801"/>
          </a:xfrm>
          <a:custGeom>
            <a:avLst/>
            <a:gdLst>
              <a:gd name="connsiteX0" fmla="*/ 0 w 4239794"/>
              <a:gd name="connsiteY0" fmla="*/ 0 h 2869801"/>
              <a:gd name="connsiteX1" fmla="*/ 2343250 w 4239794"/>
              <a:gd name="connsiteY1" fmla="*/ 0 h 2869801"/>
              <a:gd name="connsiteX2" fmla="*/ 2343250 w 4239794"/>
              <a:gd name="connsiteY2" fmla="*/ 457733 h 2869801"/>
              <a:gd name="connsiteX3" fmla="*/ 4239794 w 4239794"/>
              <a:gd name="connsiteY3" fmla="*/ 457733 h 2869801"/>
              <a:gd name="connsiteX4" fmla="*/ 4239794 w 4239794"/>
              <a:gd name="connsiteY4" fmla="*/ 2869801 h 2869801"/>
              <a:gd name="connsiteX5" fmla="*/ 0 w 4239794"/>
              <a:gd name="connsiteY5" fmla="*/ 2869801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9794" h="2869801">
                <a:moveTo>
                  <a:pt x="0" y="0"/>
                </a:moveTo>
                <a:lnTo>
                  <a:pt x="2343250" y="0"/>
                </a:lnTo>
                <a:lnTo>
                  <a:pt x="2343250" y="457733"/>
                </a:lnTo>
                <a:lnTo>
                  <a:pt x="4239794" y="457733"/>
                </a:lnTo>
                <a:lnTo>
                  <a:pt x="4239794" y="2869801"/>
                </a:lnTo>
                <a:lnTo>
                  <a:pt x="0" y="2869801"/>
                </a:lnTo>
                <a:close/>
              </a:path>
            </a:pathLst>
          </a:cu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770" y="3350918"/>
            <a:ext cx="4266043" cy="2869801"/>
          </a:xfrm>
          <a:custGeom>
            <a:avLst/>
            <a:gdLst>
              <a:gd name="connsiteX0" fmla="*/ 1922793 w 4266043"/>
              <a:gd name="connsiteY0" fmla="*/ 0 h 2869801"/>
              <a:gd name="connsiteX1" fmla="*/ 4266043 w 4266043"/>
              <a:gd name="connsiteY1" fmla="*/ 0 h 2869801"/>
              <a:gd name="connsiteX2" fmla="*/ 4266043 w 4266043"/>
              <a:gd name="connsiteY2" fmla="*/ 2869801 h 2869801"/>
              <a:gd name="connsiteX3" fmla="*/ 0 w 4266043"/>
              <a:gd name="connsiteY3" fmla="*/ 2869801 h 2869801"/>
              <a:gd name="connsiteX4" fmla="*/ 0 w 4266043"/>
              <a:gd name="connsiteY4" fmla="*/ 457733 h 2869801"/>
              <a:gd name="connsiteX5" fmla="*/ 1922793 w 4266043"/>
              <a:gd name="connsiteY5" fmla="*/ 457733 h 28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9801">
                <a:moveTo>
                  <a:pt x="1922793" y="0"/>
                </a:moveTo>
                <a:lnTo>
                  <a:pt x="4266043" y="0"/>
                </a:lnTo>
                <a:lnTo>
                  <a:pt x="4266043" y="2869801"/>
                </a:lnTo>
                <a:lnTo>
                  <a:pt x="0" y="2869801"/>
                </a:lnTo>
                <a:lnTo>
                  <a:pt x="0" y="457733"/>
                </a:lnTo>
                <a:lnTo>
                  <a:pt x="1922793" y="457733"/>
                </a:lnTo>
                <a:close/>
              </a:path>
            </a:pathLst>
          </a:cu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187" y="383796"/>
            <a:ext cx="4266043" cy="2867107"/>
          </a:xfrm>
          <a:custGeom>
            <a:avLst/>
            <a:gdLst>
              <a:gd name="connsiteX0" fmla="*/ 0 w 4266043"/>
              <a:gd name="connsiteY0" fmla="*/ 0 h 2867107"/>
              <a:gd name="connsiteX1" fmla="*/ 4266043 w 4266043"/>
              <a:gd name="connsiteY1" fmla="*/ 0 h 2867107"/>
              <a:gd name="connsiteX2" fmla="*/ 4266043 w 4266043"/>
              <a:gd name="connsiteY2" fmla="*/ 2409803 h 2867107"/>
              <a:gd name="connsiteX3" fmla="*/ 2341050 w 4266043"/>
              <a:gd name="connsiteY3" fmla="*/ 2409803 h 2867107"/>
              <a:gd name="connsiteX4" fmla="*/ 2341050 w 4266043"/>
              <a:gd name="connsiteY4" fmla="*/ 2867107 h 2867107"/>
              <a:gd name="connsiteX5" fmla="*/ 0 w 4266043"/>
              <a:gd name="connsiteY5" fmla="*/ 2867107 h 28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43" h="2867107">
                <a:moveTo>
                  <a:pt x="0" y="0"/>
                </a:moveTo>
                <a:lnTo>
                  <a:pt x="4266043" y="0"/>
                </a:lnTo>
                <a:lnTo>
                  <a:pt x="4266043" y="2409803"/>
                </a:lnTo>
                <a:lnTo>
                  <a:pt x="2341050" y="2409803"/>
                </a:lnTo>
                <a:lnTo>
                  <a:pt x="2341050" y="2867107"/>
                </a:lnTo>
                <a:lnTo>
                  <a:pt x="0" y="2867107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7715" y="383797"/>
            <a:ext cx="4265095" cy="2867106"/>
          </a:xfrm>
          <a:custGeom>
            <a:avLst/>
            <a:gdLst>
              <a:gd name="connsiteX0" fmla="*/ 0 w 4265095"/>
              <a:gd name="connsiteY0" fmla="*/ 0 h 2867106"/>
              <a:gd name="connsiteX1" fmla="*/ 4265095 w 4265095"/>
              <a:gd name="connsiteY1" fmla="*/ 0 h 2867106"/>
              <a:gd name="connsiteX2" fmla="*/ 4265095 w 4265095"/>
              <a:gd name="connsiteY2" fmla="*/ 2867106 h 2867106"/>
              <a:gd name="connsiteX3" fmla="*/ 1924045 w 4265095"/>
              <a:gd name="connsiteY3" fmla="*/ 2867106 h 2867106"/>
              <a:gd name="connsiteX4" fmla="*/ 1924045 w 4265095"/>
              <a:gd name="connsiteY4" fmla="*/ 2409802 h 2867106"/>
              <a:gd name="connsiteX5" fmla="*/ 0 w 4265095"/>
              <a:gd name="connsiteY5" fmla="*/ 2409802 h 286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095" h="2867106">
                <a:moveTo>
                  <a:pt x="0" y="0"/>
                </a:moveTo>
                <a:lnTo>
                  <a:pt x="4265095" y="0"/>
                </a:lnTo>
                <a:lnTo>
                  <a:pt x="4265095" y="2867106"/>
                </a:lnTo>
                <a:lnTo>
                  <a:pt x="1924045" y="2867106"/>
                </a:lnTo>
                <a:lnTo>
                  <a:pt x="1924045" y="2409802"/>
                </a:lnTo>
                <a:lnTo>
                  <a:pt x="0" y="2409802"/>
                </a:lnTo>
                <a:close/>
              </a:path>
            </a:pathLst>
          </a:cu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3982" y="2888604"/>
            <a:ext cx="3816037" cy="827311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Плоттер</a:t>
            </a:r>
            <a:endParaRPr lang="ru-RU" sz="3600" b="1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063" y="6320736"/>
            <a:ext cx="676747" cy="398353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1108</TotalTime>
  <Words>258</Words>
  <Application>Microsoft Office PowerPoint</Application>
  <PresentationFormat>Экран (4:3)</PresentationFormat>
  <Paragraphs>66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Ясность</vt:lpstr>
      <vt:lpstr>УСТРОЙСТВА  ВВОДА И ВЫВОДА ИНФОРМАЦИИ</vt:lpstr>
      <vt:lpstr>Клавиатура</vt:lpstr>
      <vt:lpstr>Сканер</vt:lpstr>
      <vt:lpstr>ЖК-монитор</vt:lpstr>
      <vt:lpstr>Тачпад</vt:lpstr>
      <vt:lpstr>Струйный принтер</vt:lpstr>
      <vt:lpstr>Акустические колонки</vt:lpstr>
      <vt:lpstr>Проектор</vt:lpstr>
      <vt:lpstr>Плоттер</vt:lpstr>
      <vt:lpstr>Мышь</vt:lpstr>
      <vt:lpstr>Web-камера</vt:lpstr>
      <vt:lpstr>Лазерный принтер</vt:lpstr>
      <vt:lpstr>Монитор на ЭЛТ</vt:lpstr>
      <vt:lpstr>Микрофон</vt:lpstr>
      <vt:lpstr>Графический планшет</vt:lpstr>
      <vt:lpstr>Наушники</vt:lpstr>
      <vt:lpstr>Матричный принтер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Никитенко Е.И.</dc:creator>
  <cp:lastModifiedBy>User</cp:lastModifiedBy>
  <cp:revision>93</cp:revision>
  <dcterms:created xsi:type="dcterms:W3CDTF">2021-03-24T05:35:48Z</dcterms:created>
  <dcterms:modified xsi:type="dcterms:W3CDTF">2022-11-17T01:43:19Z</dcterms:modified>
</cp:coreProperties>
</file>