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7" r:id="rId5"/>
    <p:sldId id="261" r:id="rId6"/>
    <p:sldId id="263" r:id="rId7"/>
    <p:sldId id="259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7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155FA5-531D-46B4-B3D2-784E22B95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88F782C-98E4-44CE-81E7-18951FF86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E2E10CB-1C36-4942-9989-8EB428D24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1C59-1E8A-4457-8672-BED99522EAA3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F694740-6D03-4B8B-814A-2F6F36BF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28B38F4-D014-479B-A8BE-8BD1D656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467E-3C14-4107-ADB1-0C6AC0D69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954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72FCB-2EC9-4FD7-BEDA-3291E68BB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7BDC673-8E3A-4A14-B36E-F05AEFED0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CA1F4E5-0B9D-4013-BE33-CCE4B0F7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1C59-1E8A-4457-8672-BED99522EAA3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A7C17EE-E13A-4777-9D08-268326E7E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531B09A-7299-40C4-9C85-343083BD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467E-3C14-4107-ADB1-0C6AC0D69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08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3D3475B-BE31-401C-AE84-8DC7CE163D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2688760-247E-4E83-9F54-8590B3EFF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C3FBF8D-18C9-4F89-AF42-1D5F0A9FB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1C59-1E8A-4457-8672-BED99522EAA3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30E946-7E76-4AA4-8745-09805C823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B997902-69DD-4DF1-BA25-0193B2521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467E-3C14-4107-ADB1-0C6AC0D69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82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18CE4C-572C-4CE0-AC25-09796358E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0B82F25-3733-4327-B422-2C952BCBE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8E398A-1098-488D-BE10-28054FEF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1C59-1E8A-4457-8672-BED99522EAA3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08473C5-4076-499C-A4C5-AEA546C37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D53596F-7994-4F14-96D3-A62BA7C0B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467E-3C14-4107-ADB1-0C6AC0D69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709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C5FB41-5A06-4F0A-882A-04ECE16CF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344198-9DAA-4751-B5A9-234C47485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ED0C181-80F1-43F3-A7DE-DAEB18681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1C59-1E8A-4457-8672-BED99522EAA3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D815F1A-0046-416E-8DC2-AD9E1E99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B0B2791-6D8A-4E98-B1B3-A2E789F44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467E-3C14-4107-ADB1-0C6AC0D69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135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EFD9FF-8447-4AFA-A95A-8462245D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3FA1978-4341-4992-9968-27E9FA0D3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1EF593E-DB45-4E20-98CC-60AE33EB4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7206B16-43F3-466A-98CC-8B10C3B6B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1C59-1E8A-4457-8672-BED99522EAA3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CD6BEAC-F36C-497B-B073-B6C54A72F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23C4954-A5B3-41D6-AC26-ACBCA8B2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467E-3C14-4107-ADB1-0C6AC0D69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213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2CA922-DA13-4F19-878E-64EFFDFF6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426BC16-A91F-4D52-8170-29112FE4B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2C8DBF3-1AFF-4E0B-AC63-9749D50E7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E5DAF8C-6606-4D21-8338-8A066E798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E0CC87B-EA37-4855-9AA5-CD1D94566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CE7980E-6FB1-4DEF-95D2-40A31D3B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1C59-1E8A-4457-8672-BED99522EAA3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1309F4B-2EEE-4DE1-ADD9-A84B759D3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631BB42-EEB7-4EED-BC8B-DB72CC1D3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467E-3C14-4107-ADB1-0C6AC0D69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26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1C2BBE-3DB2-479B-B174-031391F37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CF598D0-4C96-4B18-98DA-019B905B1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1C59-1E8A-4457-8672-BED99522EAA3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CF4EDFE-97A5-4FDD-8C2F-6DB5D2EBB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60FAB0B-C83B-49EA-9DC5-40B74BDCB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467E-3C14-4107-ADB1-0C6AC0D69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08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354E5C9-1A67-4DA2-A89E-B5839A42B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1C59-1E8A-4457-8672-BED99522EAA3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52085B9-4035-4C74-A8A0-7E9404495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2374375-AAE4-4806-971A-86FF7F546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467E-3C14-4107-ADB1-0C6AC0D69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1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48F053-54C2-40B7-AC55-B74AB5452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6FB4333-48F1-4237-B10E-DC002DE85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CA84955-2C07-4EAC-8507-DDF864AFA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C79AF4E-F942-4C72-9DDB-3BCD8D2EB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1C59-1E8A-4457-8672-BED99522EAA3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57FE1CE-C917-45D4-BD2C-183D926B8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DFF014C-D81F-472E-BA32-34D0A5F2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467E-3C14-4107-ADB1-0C6AC0D69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961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E037B6-4BD9-4464-AB3E-FFB34E18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89AF860-0053-4684-A639-B2CB6A8894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FFAED41-8E09-462B-BA83-C81FA94D9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0FD574E-DE10-438C-9CE9-E243A5F17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1C59-1E8A-4457-8672-BED99522EAA3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14ED26C-C492-4A24-A971-B8141F496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F9D7C1B-C8A2-462F-8974-4F8BCA0A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467E-3C14-4107-ADB1-0C6AC0D69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67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54CC63-FB2C-4026-8E04-E25C81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2AA80C4-9286-4F50-AB2F-9C92FDCFC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966E30E-C2C7-4CE9-9E79-8D43212B1C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A1C59-1E8A-4457-8672-BED99522EAA3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D06D1C-C3E7-42A3-ACC5-BBCECE417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9B04C4C-00E9-46D9-833F-EB5E7D40C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3467E-3C14-4107-ADB1-0C6AC0D69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78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971100-BA3F-444D-BE45-4BD155A99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0207" y="339602"/>
            <a:ext cx="7369567" cy="23876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Герой </a:t>
            </a:r>
            <a:r>
              <a:rPr lang="ru-RU" sz="66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нашего времени</a:t>
            </a:r>
            <a:endParaRPr lang="ru-RU" sz="6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94367" y="5842337"/>
            <a:ext cx="3997633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Выполнил: ученик 8 класса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Мясоедов Иван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МБОУ «Новогородская СОШ № 3»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1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t="2077" r="50324" b="43583"/>
          <a:stretch/>
        </p:blipFill>
        <p:spPr>
          <a:xfrm rot="10800000">
            <a:off x="164656" y="-151507"/>
            <a:ext cx="4381586" cy="7009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одзаголовок 5"/>
          <p:cNvSpPr txBox="1">
            <a:spLocks/>
          </p:cNvSpPr>
          <p:nvPr/>
        </p:nvSpPr>
        <p:spPr>
          <a:xfrm>
            <a:off x="4301543" y="1116970"/>
            <a:ext cx="746974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Алексеевич 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Евгений Викторович</a:t>
            </a:r>
          </a:p>
          <a:p>
            <a:pPr algn="ctr"/>
            <a:endParaRPr lang="ru-RU" sz="4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90492" y="3091637"/>
            <a:ext cx="3776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(19.10.1985 - 8.01.2023)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2973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256" y="149883"/>
            <a:ext cx="11680065" cy="6238038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19.10.1985 г.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Новогородка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Окончил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МБОУ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Новогородской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 №3» 9 классов, поступил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Боготольский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техникум г. Иланский.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Проходил срочную службу в армии в 2010-2011 гг. По возвращению из армии 2 года работал в г. Красноярске охранником.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августа 2014 года подписал контракт.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«Ничего нам родителям не сказал, сам решил»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 слов матери И.А. Алексиевич.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в Чечне 8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отделения 3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взвод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роты 1Р03РВРР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боевых действий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Чечне, также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разминировал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«чистил» минные поля. Служил в Сирии, где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вывозили тела умерших солдат.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Женился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году. 2 детей: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усыновленный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2013г.р), младший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2015г.р.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спецоперации на Украине, с 22 марта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в Крыму в городе Феодосии, затем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Армянске.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«Начали бомбить, нас ждали. Наш БТР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«разулся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все убежали,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думали я убит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7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дней добирался до своих. Местные жители помогли одеть гусеницу. В плен сдаваться не хотел, всегда носил гранату. Добрался до своих, а свои находились в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км.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Донецка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 И.А. Алексиевич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Контузило, лечился в госпитале по возвращении из которого в мае 2022 года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вернулся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часть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2023 года ранило,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сообщил 10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сентября. За годы службы одна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контузия и 3 ранения.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 Евгений спасая своего раненного товарища 8.01.2023 года.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«За отвагу», медалью «100 лет военной разведке»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85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3030" y="0"/>
            <a:ext cx="4172755" cy="706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61" y="-103032"/>
            <a:ext cx="9281376" cy="696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080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3"/>
            <a:ext cx="6386864" cy="4790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3" y="2253803"/>
            <a:ext cx="6138928" cy="4604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86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3295918" cy="708338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Награды: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6" r="47781" b="39964"/>
          <a:stretch/>
        </p:blipFill>
        <p:spPr>
          <a:xfrm rot="16200000">
            <a:off x="1052236" y="2724004"/>
            <a:ext cx="3303431" cy="46168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" y="399822"/>
            <a:ext cx="4226169" cy="3154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7520" t="5565" r="44330" b="46818"/>
          <a:stretch/>
        </p:blipFill>
        <p:spPr>
          <a:xfrm rot="16200000">
            <a:off x="6626377" y="2422391"/>
            <a:ext cx="3554568" cy="4968917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877" y="0"/>
            <a:ext cx="4404576" cy="3303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69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20230302_13591237_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"/>
          <a:stretch/>
        </p:blipFill>
        <p:spPr bwMode="auto">
          <a:xfrm>
            <a:off x="0" y="0"/>
            <a:ext cx="5052885" cy="7017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3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305</Words>
  <Application>Microsoft Office PowerPoint</Application>
  <PresentationFormat>Широкоэкранный</PresentationFormat>
  <Paragraphs>18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Герой нашего времени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Герои нашего времени</dc:title>
  <dc:creator>Гриншпун Сергей Владимирович</dc:creator>
  <cp:lastModifiedBy>Светик</cp:lastModifiedBy>
  <cp:revision>26</cp:revision>
  <dcterms:created xsi:type="dcterms:W3CDTF">2022-03-10T09:39:13Z</dcterms:created>
  <dcterms:modified xsi:type="dcterms:W3CDTF">2023-05-26T04:31:36Z</dcterms:modified>
</cp:coreProperties>
</file>