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1"/>
  </p:sldMasterIdLst>
  <p:sldIdLst>
    <p:sldId id="256" r:id="rId2"/>
    <p:sldId id="257" r:id="rId3"/>
    <p:sldId id="260" r:id="rId4"/>
    <p:sldId id="262" r:id="rId5"/>
    <p:sldId id="258" r:id="rId6"/>
    <p:sldId id="261" r:id="rId7"/>
    <p:sldId id="259" r:id="rId8"/>
    <p:sldId id="263" r:id="rId9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Иван Мясоедов" initials="ИМ" lastIdx="1" clrIdx="0">
    <p:extLst>
      <p:ext uri="{19B8F6BF-5375-455C-9EA6-DF929625EA0E}">
        <p15:presenceInfo xmlns:p15="http://schemas.microsoft.com/office/powerpoint/2012/main" userId="b87468ceef6095f1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6980" autoAdjust="0"/>
    <p:restoredTop sz="94660"/>
  </p:normalViewPr>
  <p:slideViewPr>
    <p:cSldViewPr snapToGrid="0">
      <p:cViewPr varScale="1">
        <p:scale>
          <a:sx n="67" d="100"/>
          <a:sy n="67" d="100"/>
        </p:scale>
        <p:origin x="96" y="23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commentAuthors" Target="commentAuthor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9F9C37B-1D36-470B-8223-D6C91242EC14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7C6F52A-A82B-47A2-A83A-8C4C91F2D59F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70A7B3-6521-4DCA-87E5-044747A908C1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160EA64-D806-43AC-9DF2-F8C432F32B4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B134690-1557-4C89-A502-4959FE7FAD70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/>
          <a:lstStyle>
            <a:lvl5pP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Text Placeholder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F7D4976-E339-4826-83B7-FBD03F55ECF8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037C31-9E7A-4F99-8774-A0E530DE1A42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278504F-A551-4DE0-9316-4DCD1D8CC752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1BE4249-C0D0-4B06-8692-E8BB871AF643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Rectangle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8" name="Date Placeholder 7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fld id="{042B0DB6-F5C7-45FB-8CF3-31B45F9C2DA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9" name="Footer Placeholder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A7A6979-0714-4377-B894-6BE4C2D6E202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fld id="{1160EA64-D806-43AC-9DF2-F8C432F32B4C}" type="datetimeFigureOut">
              <a:rPr lang="en-US" dirty="0"/>
              <a:t>5/26/2023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fld id="{8A7A6979-0714-4377-B894-6BE4C2D6E202}" type="slidenum">
              <a:rPr lang="en-US" dirty="0"/>
              <a:pPr/>
              <a:t>‹#›</a:t>
            </a:fld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600200" y="198781"/>
            <a:ext cx="8991600" cy="1645920"/>
          </a:xfrm>
        </p:spPr>
        <p:txBody>
          <a:bodyPr/>
          <a:lstStyle/>
          <a:p>
            <a:r>
              <a:rPr lang="ru-RU" b="1" dirty="0" smtClean="0"/>
              <a:t>Герои нашего </a:t>
            </a:r>
            <a:r>
              <a:rPr lang="ru-RU" b="1" dirty="0" smtClean="0"/>
              <a:t>времени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i="1" dirty="0" smtClean="0"/>
              <a:t>Трудовая династия</a:t>
            </a:r>
            <a:endParaRPr lang="ru-RU" i="1" dirty="0"/>
          </a:p>
        </p:txBody>
      </p:sp>
      <p:sp>
        <p:nvSpPr>
          <p:cNvPr id="5" name="Подзаголовок 4"/>
          <p:cNvSpPr>
            <a:spLocks noGrp="1"/>
          </p:cNvSpPr>
          <p:nvPr>
            <p:ph type="subTitle" idx="1"/>
          </p:nvPr>
        </p:nvSpPr>
        <p:spPr>
          <a:xfrm>
            <a:off x="1600200" y="5602602"/>
            <a:ext cx="2393641" cy="1065475"/>
          </a:xfrm>
        </p:spPr>
        <p:txBody>
          <a:bodyPr>
            <a:normAutofit fontScale="92500"/>
          </a:bodyPr>
          <a:lstStyle/>
          <a:p>
            <a:r>
              <a:rPr lang="ru-RU" dirty="0" smtClean="0"/>
              <a:t>Мой дедушка </a:t>
            </a:r>
            <a:r>
              <a:rPr lang="ru-RU" sz="2400" b="1" dirty="0" smtClean="0"/>
              <a:t>Мясоедов Михаил Кузьмич</a:t>
            </a:r>
            <a:endParaRPr lang="ru-RU" sz="2400" b="1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73052" y="2085975"/>
            <a:ext cx="2439525" cy="3356584"/>
          </a:xfrm>
          <a:prstGeom prst="rect">
            <a:avLst/>
          </a:prstGeom>
        </p:spPr>
      </p:pic>
      <p:sp>
        <p:nvSpPr>
          <p:cNvPr id="9" name="TextBox 8"/>
          <p:cNvSpPr txBox="1"/>
          <p:nvPr/>
        </p:nvSpPr>
        <p:spPr>
          <a:xfrm>
            <a:off x="8544083" y="5652414"/>
            <a:ext cx="2250219" cy="11387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Мой прадедушка </a:t>
            </a:r>
            <a:r>
              <a:rPr lang="ru-RU" sz="2400" b="1" dirty="0" err="1" smtClean="0"/>
              <a:t>Мархель</a:t>
            </a:r>
            <a:r>
              <a:rPr lang="ru-RU" sz="2400" b="1" dirty="0" smtClean="0"/>
              <a:t> Иван </a:t>
            </a:r>
            <a:r>
              <a:rPr lang="ru-RU" sz="2400" b="1" dirty="0"/>
              <a:t>С</a:t>
            </a:r>
            <a:r>
              <a:rPr lang="ru-RU" sz="2400" b="1" dirty="0" smtClean="0"/>
              <a:t>еменович</a:t>
            </a: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96" t="1445" b="1708"/>
          <a:stretch/>
        </p:blipFill>
        <p:spPr>
          <a:xfrm>
            <a:off x="8415338" y="2082186"/>
            <a:ext cx="2378964" cy="35042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12538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392198"/>
            <a:ext cx="7729728" cy="1188720"/>
          </a:xfrm>
        </p:spPr>
        <p:txBody>
          <a:bodyPr/>
          <a:lstStyle/>
          <a:p>
            <a:r>
              <a:rPr lang="ru-RU" dirty="0" err="1" smtClean="0"/>
              <a:t>Мархель</a:t>
            </a:r>
            <a:r>
              <a:rPr lang="ru-RU" dirty="0" smtClean="0"/>
              <a:t> Иван Семенович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71475" y="1980819"/>
            <a:ext cx="10260902" cy="3101983"/>
          </a:xfrm>
        </p:spPr>
        <p:txBody>
          <a:bodyPr>
            <a:noAutofit/>
          </a:bodyPr>
          <a:lstStyle/>
          <a:p>
            <a:pPr marL="0" indent="0" algn="just">
              <a:buNone/>
            </a:pPr>
            <a:r>
              <a:rPr lang="ru-RU" sz="2400" dirty="0" smtClean="0"/>
              <a:t>Родился 20 апреля в 1928 году в д. Новогеоргиевка Иланского района. </a:t>
            </a:r>
          </a:p>
          <a:p>
            <a:pPr marL="0" indent="0" algn="just">
              <a:buNone/>
            </a:pPr>
            <a:r>
              <a:rPr lang="ru-RU" sz="2400" dirty="0" smtClean="0"/>
              <a:t>22 года он проработал бригадиром бригады №1 колхоза Имени «7 съезда Советов». </a:t>
            </a:r>
          </a:p>
          <a:p>
            <a:pPr marL="0" indent="0" algn="just">
              <a:buNone/>
            </a:pPr>
            <a:r>
              <a:rPr lang="ru-RU" sz="2400" b="1" u="sng" dirty="0" smtClean="0"/>
              <a:t>Награды:</a:t>
            </a:r>
          </a:p>
          <a:p>
            <a:pPr algn="just"/>
            <a:r>
              <a:rPr lang="ru-RU" sz="2400" dirty="0" smtClean="0"/>
              <a:t>бронзовая медаль «За достигнутые успехи в развитие народного </a:t>
            </a:r>
            <a:r>
              <a:rPr lang="ru-RU" sz="2400" dirty="0"/>
              <a:t>хозяйства</a:t>
            </a:r>
            <a:r>
              <a:rPr lang="ru-RU" sz="2400" dirty="0" smtClean="0"/>
              <a:t>», </a:t>
            </a:r>
            <a:r>
              <a:rPr lang="ru-RU" sz="2400" dirty="0"/>
              <a:t>25 декабря 1972 </a:t>
            </a:r>
            <a:r>
              <a:rPr lang="ru-RU" sz="2400" dirty="0" smtClean="0"/>
              <a:t>года; </a:t>
            </a:r>
          </a:p>
          <a:p>
            <a:pPr algn="just"/>
            <a:r>
              <a:rPr lang="ru-RU" sz="2400" dirty="0" smtClean="0"/>
              <a:t>юбилейная медаль в ознаменование «100-летия со дня рождения В.И. Ленина», </a:t>
            </a:r>
            <a:r>
              <a:rPr lang="ru-RU" sz="2400" dirty="0"/>
              <a:t>5 апреля 1970 </a:t>
            </a:r>
            <a:r>
              <a:rPr lang="ru-RU" sz="2400" dirty="0" smtClean="0"/>
              <a:t>года;</a:t>
            </a:r>
          </a:p>
          <a:p>
            <a:pPr algn="just"/>
            <a:r>
              <a:rPr lang="ru-RU" sz="2400" dirty="0" smtClean="0"/>
              <a:t>орден </a:t>
            </a:r>
            <a:r>
              <a:rPr lang="ru-RU" sz="2400" dirty="0"/>
              <a:t>«Знак Почета</a:t>
            </a:r>
            <a:r>
              <a:rPr lang="ru-RU" sz="2400" dirty="0" smtClean="0"/>
              <a:t>», 23 июня 1966года;</a:t>
            </a:r>
          </a:p>
          <a:p>
            <a:pPr algn="just"/>
            <a:r>
              <a:rPr lang="ru-RU" sz="2400" dirty="0" smtClean="0"/>
              <a:t>орден « </a:t>
            </a:r>
            <a:r>
              <a:rPr lang="ru-RU" sz="2400" dirty="0"/>
              <a:t>Ленина</a:t>
            </a:r>
            <a:r>
              <a:rPr lang="ru-RU" sz="2400" dirty="0" smtClean="0"/>
              <a:t>» 6 сентября 1974 года, </a:t>
            </a:r>
            <a:r>
              <a:rPr lang="ru-RU" sz="2400" dirty="0"/>
              <a:t>высшая государственная </a:t>
            </a:r>
            <a:r>
              <a:rPr lang="ru-RU" sz="2400" dirty="0" smtClean="0"/>
              <a:t>награда СССР.</a:t>
            </a:r>
            <a:endParaRPr lang="ru-RU" sz="2400" dirty="0"/>
          </a:p>
        </p:txBody>
      </p:sp>
    </p:spTree>
    <p:extLst>
      <p:ext uri="{BB962C8B-B14F-4D97-AF65-F5344CB8AC3E}">
        <p14:creationId xmlns:p14="http://schemas.microsoft.com/office/powerpoint/2010/main" val="3303255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s://voenflot.ru/wp-content/uploads/2020/04/s1200-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191309" y="-65278"/>
            <a:ext cx="3865753" cy="38657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-2402330" y="-178025"/>
            <a:ext cx="395505" cy="2236598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4" name="Picture 10" descr="Scan0005"/>
          <p:cNvPicPr>
            <a:picLocks noGrp="1" noChangeAspect="1" noChangeArrowheads="1"/>
          </p:cNvPicPr>
          <p:nvPr>
            <p:ph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0" y="1646238"/>
            <a:ext cx="9144000" cy="5211762"/>
          </a:xfrm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5" name="Прямоугольник 4"/>
          <p:cNvSpPr/>
          <p:nvPr/>
        </p:nvSpPr>
        <p:spPr>
          <a:xfrm>
            <a:off x="9240524" y="4067453"/>
            <a:ext cx="2147896" cy="40011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2000" b="1" dirty="0"/>
              <a:t>орден « Ленина» </a:t>
            </a:r>
          </a:p>
        </p:txBody>
      </p:sp>
    </p:spTree>
    <p:extLst>
      <p:ext uri="{BB962C8B-B14F-4D97-AF65-F5344CB8AC3E}">
        <p14:creationId xmlns:p14="http://schemas.microsoft.com/office/powerpoint/2010/main" val="23703980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159575" y="243578"/>
            <a:ext cx="7729728" cy="1188720"/>
          </a:xfrm>
        </p:spPr>
        <p:txBody>
          <a:bodyPr/>
          <a:lstStyle/>
          <a:p>
            <a:r>
              <a:rPr lang="ru-RU" dirty="0" smtClean="0"/>
              <a:t>Хлебороб от рождения</a:t>
            </a:r>
            <a:endParaRPr lang="ru-RU" dirty="0"/>
          </a:p>
        </p:txBody>
      </p:sp>
      <p:pic>
        <p:nvPicPr>
          <p:cNvPr id="6" name="Объект 5"/>
          <p:cNvPicPr>
            <a:picLocks noGrp="1" noChangeAspect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-839519" y="2643185"/>
            <a:ext cx="5290475" cy="3139154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2262410" y="2877901"/>
            <a:ext cx="5290476" cy="266972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6440000" y="6334780"/>
            <a:ext cx="296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Газета «Ленинец»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1850348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231136" y="294990"/>
            <a:ext cx="7729728" cy="1188720"/>
          </a:xfrm>
        </p:spPr>
        <p:txBody>
          <a:bodyPr/>
          <a:lstStyle/>
          <a:p>
            <a:r>
              <a:rPr lang="ru-RU" dirty="0" smtClean="0"/>
              <a:t>Мясоедов Михаил Кузьмич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209152" y="1916827"/>
            <a:ext cx="10145461" cy="3101983"/>
          </a:xfrm>
        </p:spPr>
        <p:txBody>
          <a:bodyPr>
            <a:noAutofit/>
          </a:bodyPr>
          <a:lstStyle/>
          <a:p>
            <a:pPr marL="0" indent="0">
              <a:buNone/>
            </a:pPr>
            <a:r>
              <a:rPr lang="ru-RU" sz="2400" dirty="0" smtClean="0"/>
              <a:t>Родился в 1954 году в д. </a:t>
            </a:r>
            <a:r>
              <a:rPr lang="ru-RU" sz="2400" dirty="0" err="1" smtClean="0"/>
              <a:t>Ниска</a:t>
            </a:r>
            <a:r>
              <a:rPr lang="ru-RU" sz="2400" dirty="0" smtClean="0"/>
              <a:t>-Городец </a:t>
            </a:r>
            <a:r>
              <a:rPr lang="ru-RU" sz="2400" dirty="0" err="1" smtClean="0"/>
              <a:t>Абанского</a:t>
            </a:r>
            <a:r>
              <a:rPr lang="ru-RU" sz="2400" dirty="0" smtClean="0"/>
              <a:t> района.</a:t>
            </a:r>
          </a:p>
          <a:p>
            <a:pPr marL="0" indent="0">
              <a:buNone/>
            </a:pPr>
            <a:r>
              <a:rPr lang="ru-RU" sz="2400" dirty="0" smtClean="0"/>
              <a:t> В 1970 году семья </a:t>
            </a:r>
            <a:r>
              <a:rPr lang="ru-RU" sz="2400" dirty="0" err="1" smtClean="0"/>
              <a:t>Мясоедовых</a:t>
            </a:r>
            <a:r>
              <a:rPr lang="ru-RU" sz="2400" dirty="0" smtClean="0"/>
              <a:t> переехала в с. Новогородка. С этого времени Михаил стал работать в колхозе. После службы в армии он работает слесарем-сантехником. Летом работал машинистом на заготовке витаминной муки и всегда перевыполнял план.</a:t>
            </a:r>
          </a:p>
          <a:p>
            <a:pPr marL="0" indent="0">
              <a:buNone/>
            </a:pPr>
            <a:r>
              <a:rPr lang="ru-RU" sz="2400" dirty="0" smtClean="0"/>
              <a:t>В 1980 году молодой механизатор впервые сел за штурвал комбайна. И сразу показал неплохой результат в работе.</a:t>
            </a:r>
          </a:p>
          <a:p>
            <a:pPr marL="0" indent="0">
              <a:buNone/>
            </a:pPr>
            <a:r>
              <a:rPr lang="ru-RU" sz="2400" dirty="0" smtClean="0"/>
              <a:t>Награды:</a:t>
            </a:r>
          </a:p>
          <a:p>
            <a:pPr marL="0" indent="0">
              <a:buNone/>
            </a:pPr>
            <a:r>
              <a:rPr lang="ru-RU" sz="2400" dirty="0" smtClean="0"/>
              <a:t>почетные грамоты «За отличный труд» </a:t>
            </a:r>
          </a:p>
          <a:p>
            <a:pPr marL="0" indent="0">
              <a:buNone/>
            </a:pPr>
            <a:r>
              <a:rPr lang="ru-RU" sz="2400" dirty="0" smtClean="0"/>
              <a:t>Орден трудовой славы</a:t>
            </a:r>
          </a:p>
        </p:txBody>
      </p:sp>
    </p:spTree>
    <p:extLst>
      <p:ext uri="{BB962C8B-B14F-4D97-AF65-F5344CB8AC3E}">
        <p14:creationId xmlns:p14="http://schemas.microsoft.com/office/powerpoint/2010/main" val="42435807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1110681" y="-647042"/>
            <a:ext cx="4507606" cy="616229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947" t="11667" r="15828" b="15556"/>
          <a:stretch/>
        </p:blipFill>
        <p:spPr>
          <a:xfrm>
            <a:off x="7765961" y="1098418"/>
            <a:ext cx="4116946" cy="5617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80542790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Намолоченный урожай</a:t>
            </a:r>
            <a:endParaRPr lang="ru-RU" dirty="0"/>
          </a:p>
        </p:txBody>
      </p:sp>
      <p:graphicFrame>
        <p:nvGraphicFramePr>
          <p:cNvPr id="5" name="Объект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690081259"/>
              </p:ext>
            </p:extLst>
          </p:nvPr>
        </p:nvGraphicFramePr>
        <p:xfrm>
          <a:off x="2058772" y="2614572"/>
          <a:ext cx="8862512" cy="3048000"/>
        </p:xfrm>
        <a:graphic>
          <a:graphicData uri="http://schemas.openxmlformats.org/drawingml/2006/table">
            <a:tbl>
              <a:tblPr bandRow="1">
                <a:tableStyleId>{5C22544A-7EE6-4342-B048-85BDC9FD1C3A}</a:tableStyleId>
              </a:tblPr>
              <a:tblGrid>
                <a:gridCol w="4431256">
                  <a:extLst>
                    <a:ext uri="{9D8B030D-6E8A-4147-A177-3AD203B41FA5}">
                      <a16:colId xmlns="" xmlns:a16="http://schemas.microsoft.com/office/drawing/2014/main" val="2260158688"/>
                    </a:ext>
                  </a:extLst>
                </a:gridCol>
                <a:gridCol w="4431256">
                  <a:extLst>
                    <a:ext uri="{9D8B030D-6E8A-4147-A177-3AD203B41FA5}">
                      <a16:colId xmlns="" xmlns:a16="http://schemas.microsoft.com/office/drawing/2014/main" val="170023091"/>
                    </a:ext>
                  </a:extLst>
                </a:gridCol>
              </a:tblGrid>
              <a:tr h="57881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1980</a:t>
                      </a:r>
                      <a:r>
                        <a:rPr lang="ru-RU" sz="4400" baseline="0" dirty="0" smtClean="0"/>
                        <a:t> г.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4000 центнеров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730492480"/>
                  </a:ext>
                </a:extLst>
              </a:tr>
              <a:tr h="57881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1982 г.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6000 центнеров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3508383081"/>
                  </a:ext>
                </a:extLst>
              </a:tr>
              <a:tr h="57881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1983 г.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11800 центнеров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2273655522"/>
                  </a:ext>
                </a:extLst>
              </a:tr>
              <a:tr h="578810"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1984 г.</a:t>
                      </a:r>
                      <a:endParaRPr lang="ru-RU" sz="4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4400" dirty="0" smtClean="0"/>
                        <a:t>11400 центнеров</a:t>
                      </a:r>
                      <a:endParaRPr lang="ru-RU" sz="4400" dirty="0"/>
                    </a:p>
                  </a:txBody>
                  <a:tcPr/>
                </a:tc>
                <a:extLst>
                  <a:ext uri="{0D108BD9-81ED-4DB2-BD59-A6C34878D82A}">
                    <a16:rowId xmlns="" xmlns:a16="http://schemas.microsoft.com/office/drawing/2014/main" val="4260677454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890839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788" t="412" r="26349" b="-2165"/>
          <a:stretch/>
        </p:blipFill>
        <p:spPr>
          <a:xfrm>
            <a:off x="8366975" y="128789"/>
            <a:ext cx="2876282" cy="6793507"/>
          </a:xfr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2123" y="293924"/>
            <a:ext cx="4404575" cy="6463236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401483" y="6233940"/>
            <a:ext cx="296549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ru-RU" sz="2800" dirty="0" smtClean="0"/>
              <a:t>Газета «Ленинец»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676750175"/>
      </p:ext>
    </p:extLst>
  </p:cSld>
  <p:clrMapOvr>
    <a:masterClrMapping/>
  </p:clrMapOvr>
</p:sld>
</file>

<file path=ppt/theme/theme1.xml><?xml version="1.0" encoding="utf-8"?>
<a:theme xmlns:a="http://schemas.openxmlformats.org/drawingml/2006/main" name="Parcel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TM10001115[[fn=Посылка]]</Template>
  <TotalTime>176</TotalTime>
  <Words>226</Words>
  <Application>Microsoft Office PowerPoint</Application>
  <PresentationFormat>Широкоэкранный</PresentationFormat>
  <Paragraphs>31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2" baseType="lpstr">
      <vt:lpstr>Arial</vt:lpstr>
      <vt:lpstr>Corbel</vt:lpstr>
      <vt:lpstr>Gill Sans MT</vt:lpstr>
      <vt:lpstr>Parcel</vt:lpstr>
      <vt:lpstr>Герои нашего времени Трудовая династия</vt:lpstr>
      <vt:lpstr>Мархель Иван Семенович</vt:lpstr>
      <vt:lpstr>Презентация PowerPoint</vt:lpstr>
      <vt:lpstr>Хлебороб от рождения</vt:lpstr>
      <vt:lpstr>Мясоедов Михаил Кузьмич</vt:lpstr>
      <vt:lpstr>Презентация PowerPoint</vt:lpstr>
      <vt:lpstr>Намолоченный урожай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Герой нашего времени</dc:title>
  <dc:creator>Иван Мясоедов</dc:creator>
  <cp:lastModifiedBy>Светик</cp:lastModifiedBy>
  <cp:revision>17</cp:revision>
  <dcterms:created xsi:type="dcterms:W3CDTF">2022-12-05T12:58:17Z</dcterms:created>
  <dcterms:modified xsi:type="dcterms:W3CDTF">2023-05-26T03:38:19Z</dcterms:modified>
</cp:coreProperties>
</file>